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539" r:id="rId4"/>
    <p:sldId id="537" r:id="rId5"/>
    <p:sldId id="53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4">
          <p15:clr>
            <a:srgbClr val="A4A3A4"/>
          </p15:clr>
        </p15:guide>
        <p15:guide id="2" pos="3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3" autoAdjust="0"/>
    <p:restoredTop sz="86434" autoAdjust="0"/>
  </p:normalViewPr>
  <p:slideViewPr>
    <p:cSldViewPr snapToGrid="0" snapToObjects="1">
      <p:cViewPr varScale="1">
        <p:scale>
          <a:sx n="90" d="100"/>
          <a:sy n="90" d="100"/>
        </p:scale>
        <p:origin x="1240" y="40"/>
      </p:cViewPr>
      <p:guideLst>
        <p:guide orient="horz" pos="994"/>
        <p:guide pos="328"/>
      </p:guideLst>
    </p:cSldViewPr>
  </p:slideViewPr>
  <p:outlineViewPr>
    <p:cViewPr>
      <p:scale>
        <a:sx n="33" d="100"/>
        <a:sy n="33" d="100"/>
      </p:scale>
      <p:origin x="0" y="53896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574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Kotlin Development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964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Kotlin Development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49306" y="4241292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6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A37486B-F669-574F-B072-F8A6C26385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5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45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37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  <a:lvl4pPr>
              <a:defRPr>
                <a:latin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9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AEBAB95-C092-419B-8FC7-5245D288EEBE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849210-2D1E-4DDC-9FAC-2AADAEF6F06F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5732C9-00E9-4872-9E6B-0CF39E638C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587B4D-E2D3-4A77-A261-FA57B207741C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7574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03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fld id="{B016C11A-B916-4667-8D69-E957939188D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5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Open Sans" panose="020B0606030504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Open Sans" panose="020B0606030504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Open Sans" panose="020B0606030504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307" y="1076120"/>
            <a:ext cx="8094095" cy="1360488"/>
          </a:xfrm>
        </p:spPr>
        <p:txBody>
          <a:bodyPr/>
          <a:lstStyle/>
          <a:p>
            <a:r>
              <a:rPr lang="en-GB" dirty="0"/>
              <a:t>Kotlin Development</a:t>
            </a:r>
          </a:p>
        </p:txBody>
      </p:sp>
    </p:spTree>
    <p:extLst>
      <p:ext uri="{BB962C8B-B14F-4D97-AF65-F5344CB8AC3E}">
        <p14:creationId xmlns:p14="http://schemas.microsoft.com/office/powerpoint/2010/main" val="38033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9845"/>
            <a:ext cx="8486775" cy="56067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Getting started with Kotlin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Kotlin language fundamentals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Defining and calling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Classes and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Class Techniques - Part One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Class Techniques - Part Two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GB" dirty="0"/>
              <a:t>Inheritance and interfaces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GB" dirty="0"/>
              <a:t>Functional programming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GB" dirty="0"/>
              <a:t>Arrays and collections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GB" dirty="0"/>
              <a:t>Coroutines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GB" dirty="0"/>
              <a:t>Overview of Kotlin Multiplatform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Contents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6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9845"/>
            <a:ext cx="8486775" cy="56067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GB" dirty="0"/>
              <a:t>Coroutine additional techniques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Testing in Kotlin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Appendices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49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9845"/>
            <a:ext cx="8486775" cy="4935538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There are practical exercises for all chapters</a:t>
            </a:r>
          </a:p>
          <a:p>
            <a:pPr lvl="1" eaLnBrk="1" hangingPunct="1"/>
            <a:r>
              <a:rPr lang="en-US" dirty="0"/>
              <a:t>The exercises give you an opportunity to put into practice what you've learnt in each chapter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You can take away all the practical code at the end of the course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Prerequisites</a:t>
            </a:r>
          </a:p>
          <a:p>
            <a:pPr lvl="1"/>
            <a:r>
              <a:rPr lang="en-GB" dirty="0"/>
              <a:t>Familiarity with OO concepts and the Java language are beneficial</a:t>
            </a:r>
          </a:p>
          <a:p>
            <a:pPr lvl="1" eaLnBrk="1" hangingPunct="1"/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Practical Exercises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B583D3-7078-420F-9ADC-EE96D439D656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55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2042161" y="1369695"/>
            <a:ext cx="6522720" cy="1155912"/>
          </a:xfrm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en-GB" dirty="0"/>
              <a:t>If there's anything you don't understand, </a:t>
            </a:r>
            <a:br>
              <a:rPr lang="en-GB" dirty="0"/>
            </a:br>
            <a:r>
              <a:rPr lang="en-GB" dirty="0"/>
              <a:t>or anything you want to investigate further…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Any Questions?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1145081-5000-43EE-B8EF-0A62B96B2CBB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238608" name="WordArt 16"/>
          <p:cNvSpPr>
            <a:spLocks noChangeArrowheads="1" noChangeShapeType="1" noTextEdit="1"/>
          </p:cNvSpPr>
          <p:nvPr/>
        </p:nvSpPr>
        <p:spPr bwMode="auto">
          <a:xfrm>
            <a:off x="996950" y="3373120"/>
            <a:ext cx="7400925" cy="1982788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GB" sz="9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48000">
                      <a:srgbClr val="FF9900"/>
                    </a:gs>
                    <a:gs pos="93000">
                      <a:srgbClr val="00B0F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Ask :-)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399236" y="1204636"/>
            <a:ext cx="1598323" cy="1567368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19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8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8" grpId="0"/>
    </p:bld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124</Words>
  <Application>Microsoft Office PowerPoint</Application>
  <PresentationFormat>On-screen Show (4:3)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Bahnschrift</vt:lpstr>
      <vt:lpstr>Calibri</vt:lpstr>
      <vt:lpstr>Lucida Console</vt:lpstr>
      <vt:lpstr>Open Sans</vt:lpstr>
      <vt:lpstr>Tahoma</vt:lpstr>
      <vt:lpstr>Wingdings</vt:lpstr>
      <vt:lpstr>1_Blends</vt:lpstr>
      <vt:lpstr>Kotlin Development</vt:lpstr>
      <vt:lpstr>Contents</vt:lpstr>
      <vt:lpstr>Appendices</vt:lpstr>
      <vt:lpstr>Practical Exercises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 New Features</dc:title>
  <dc:creator>Julian Templeman</dc:creator>
  <cp:lastModifiedBy>Andy Olsen</cp:lastModifiedBy>
  <cp:revision>68</cp:revision>
  <dcterms:created xsi:type="dcterms:W3CDTF">2013-11-10T11:46:39Z</dcterms:created>
  <dcterms:modified xsi:type="dcterms:W3CDTF">2023-11-20T17:53:45Z</dcterms:modified>
</cp:coreProperties>
</file>