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7"/>
  </p:notesMasterIdLst>
  <p:handoutMasterIdLst>
    <p:handoutMasterId r:id="rId8"/>
  </p:handoutMasterIdLst>
  <p:sldIdLst>
    <p:sldId id="256" r:id="rId2"/>
    <p:sldId id="271" r:id="rId3"/>
    <p:sldId id="354" r:id="rId4"/>
    <p:sldId id="352" r:id="rId5"/>
    <p:sldId id="340" r:id="rId6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45">
          <p15:clr>
            <a:srgbClr val="A4A3A4"/>
          </p15:clr>
        </p15:guide>
        <p15:guide id="2" pos="29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9999FF"/>
    <a:srgbClr val="CCCCFF"/>
    <a:srgbClr val="FFCCCC"/>
    <a:srgbClr val="FF9999"/>
    <a:srgbClr val="FFB953"/>
    <a:srgbClr val="FF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687" autoAdjust="0"/>
    <p:restoredTop sz="94526" autoAdjust="0"/>
  </p:normalViewPr>
  <p:slideViewPr>
    <p:cSldViewPr snapToGrid="0" showGuides="1">
      <p:cViewPr varScale="1">
        <p:scale>
          <a:sx n="105" d="100"/>
          <a:sy n="105" d="100"/>
        </p:scale>
        <p:origin x="1308" y="48"/>
      </p:cViewPr>
      <p:guideLst>
        <p:guide orient="horz" pos="545"/>
        <p:guide pos="29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21" y="51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92313" y="309563"/>
            <a:ext cx="34766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dirty="0"/>
              <a:t>What's New in Java 8</a:t>
            </a:r>
          </a:p>
        </p:txBody>
      </p:sp>
      <p:sp>
        <p:nvSpPr>
          <p:cNvPr id="12291" name="Line 7"/>
          <p:cNvSpPr>
            <a:spLocks noChangeShapeType="1"/>
          </p:cNvSpPr>
          <p:nvPr/>
        </p:nvSpPr>
        <p:spPr bwMode="auto">
          <a:xfrm>
            <a:off x="741363" y="90884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93" name="Line 9"/>
          <p:cNvSpPr>
            <a:spLocks noChangeShapeType="1"/>
          </p:cNvSpPr>
          <p:nvPr/>
        </p:nvSpPr>
        <p:spPr bwMode="auto">
          <a:xfrm>
            <a:off x="741363" y="5540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211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92313" y="309563"/>
            <a:ext cx="34766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dirty="0"/>
              <a:t>What's New in Java 8</a:t>
            </a:r>
          </a:p>
        </p:txBody>
      </p:sp>
      <p:sp>
        <p:nvSpPr>
          <p:cNvPr id="717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7173" name="Line 8"/>
          <p:cNvSpPr>
            <a:spLocks noChangeShapeType="1"/>
          </p:cNvSpPr>
          <p:nvPr/>
        </p:nvSpPr>
        <p:spPr bwMode="auto">
          <a:xfrm>
            <a:off x="741363" y="4370388"/>
            <a:ext cx="5842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74" name="Line 9"/>
          <p:cNvSpPr>
            <a:spLocks noChangeShapeType="1"/>
          </p:cNvSpPr>
          <p:nvPr/>
        </p:nvSpPr>
        <p:spPr bwMode="auto">
          <a:xfrm>
            <a:off x="741363" y="90884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76" name="Line 11"/>
          <p:cNvSpPr>
            <a:spLocks noChangeShapeType="1"/>
          </p:cNvSpPr>
          <p:nvPr/>
        </p:nvSpPr>
        <p:spPr bwMode="auto">
          <a:xfrm>
            <a:off x="741363" y="5540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7EB77C-CBAF-6229-1A46-D46E8978C2FE}"/>
              </a:ext>
            </a:extLst>
          </p:cNvPr>
          <p:cNvSpPr txBox="1"/>
          <p:nvPr/>
        </p:nvSpPr>
        <p:spPr>
          <a:xfrm>
            <a:off x="3290777" y="9147729"/>
            <a:ext cx="6928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0" i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</a:t>
            </a:r>
            <a:fld id="{F9CC5804-0C81-4EE8-A47A-CDA75E103C34}" type="slidenum">
              <a:rPr lang="en-GB" sz="1000" b="0" i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‹#›</a:t>
            </a:fld>
            <a:endParaRPr lang="en-GB" sz="1000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95877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altLang="en-US" sz="1000" dirty="0">
                <a:solidFill>
                  <a:schemeClr val="tx2"/>
                </a:solidFill>
              </a:rPr>
              <a:t>Modern Java</a:t>
            </a:r>
          </a:p>
        </p:txBody>
      </p:sp>
      <p:sp>
        <p:nvSpPr>
          <p:cNvPr id="819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endParaRPr lang="en-US" altLang="en-US" sz="1100">
              <a:cs typeface="Tahoma" pitchFamily="34" charset="0"/>
            </a:endParaRPr>
          </a:p>
        </p:txBody>
      </p:sp>
      <p:sp>
        <p:nvSpPr>
          <p:cNvPr id="4" name="Notes Placeholder 3">
            <a:extLst>
              <a:ext uri="{FF2B5EF4-FFF2-40B4-BE49-F238E27FC236}">
                <a16:creationId xmlns:a16="http://schemas.microsoft.com/office/drawing/2014/main" id="{D799B9F6-6CAD-C2DA-2493-DE168BE0A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altLang="en-US" sz="1000" dirty="0">
                <a:solidFill>
                  <a:schemeClr val="tx2"/>
                </a:solidFill>
              </a:rPr>
              <a:t>Modern Java</a:t>
            </a: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endParaRPr lang="en-US" altLang="en-US" sz="1100">
              <a:cs typeface="Tahoma" pitchFamily="34" charset="0"/>
            </a:endParaRPr>
          </a:p>
        </p:txBody>
      </p:sp>
      <p:sp>
        <p:nvSpPr>
          <p:cNvPr id="4" name="Notes Placeholder 3">
            <a:extLst>
              <a:ext uri="{FF2B5EF4-FFF2-40B4-BE49-F238E27FC236}">
                <a16:creationId xmlns:a16="http://schemas.microsoft.com/office/drawing/2014/main" id="{13B05605-D3A2-FFC7-F680-80B7A108F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altLang="en-US" sz="1000" dirty="0">
                <a:solidFill>
                  <a:schemeClr val="tx2"/>
                </a:solidFill>
              </a:rPr>
              <a:t>Modern Java</a:t>
            </a: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endParaRPr lang="en-US" altLang="en-US" sz="1100">
              <a:cs typeface="Tahoma" pitchFamily="34" charset="0"/>
            </a:endParaRPr>
          </a:p>
        </p:txBody>
      </p:sp>
      <p:sp>
        <p:nvSpPr>
          <p:cNvPr id="4" name="Notes Placeholder 3">
            <a:extLst>
              <a:ext uri="{FF2B5EF4-FFF2-40B4-BE49-F238E27FC236}">
                <a16:creationId xmlns:a16="http://schemas.microsoft.com/office/drawing/2014/main" id="{13B05605-D3A2-FFC7-F680-80B7A108F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77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altLang="en-US" sz="1000" dirty="0">
                <a:solidFill>
                  <a:schemeClr val="tx2"/>
                </a:solidFill>
              </a:rPr>
              <a:t>Modern Java</a:t>
            </a: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endParaRPr lang="en-US" altLang="en-US" sz="1100">
              <a:cs typeface="Tahoma" pitchFamily="34" charset="0"/>
            </a:endParaRPr>
          </a:p>
        </p:txBody>
      </p:sp>
      <p:sp>
        <p:nvSpPr>
          <p:cNvPr id="4" name="Notes Placeholder 3">
            <a:extLst>
              <a:ext uri="{FF2B5EF4-FFF2-40B4-BE49-F238E27FC236}">
                <a16:creationId xmlns:a16="http://schemas.microsoft.com/office/drawing/2014/main" id="{6493675D-0E1C-EC5F-1C4C-BE36F2764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altLang="en-US" sz="1000" dirty="0">
                <a:solidFill>
                  <a:schemeClr val="tx2"/>
                </a:solidFill>
              </a:rPr>
              <a:t>Modern Java</a:t>
            </a: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10255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400">
              <a:solidFill>
                <a:srgbClr val="FFC000"/>
              </a:solidFill>
              <a:latin typeface="Lucida Console" pitchFamily="49" charset="0"/>
            </a:endParaRPr>
          </a:p>
        </p:txBody>
      </p:sp>
      <p:sp>
        <p:nvSpPr>
          <p:cNvPr id="5" name="Teardrop 4"/>
          <p:cNvSpPr/>
          <p:nvPr userDrawn="1"/>
        </p:nvSpPr>
        <p:spPr>
          <a:xfrm rot="8093063">
            <a:off x="8856663" y="6526213"/>
            <a:ext cx="258762" cy="258762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4900" y="6346825"/>
            <a:ext cx="520700" cy="457200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8DD7A0E-B27B-450B-8D8A-F0E678C78F5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430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5"/>
          <p:cNvCxnSpPr>
            <a:cxnSpLocks noChangeShapeType="1"/>
          </p:cNvCxnSpPr>
          <p:nvPr userDrawn="1"/>
        </p:nvCxnSpPr>
        <p:spPr bwMode="auto">
          <a:xfrm>
            <a:off x="331788" y="1655763"/>
            <a:ext cx="8466137" cy="0"/>
          </a:xfrm>
          <a:prstGeom prst="line">
            <a:avLst/>
          </a:prstGeom>
          <a:noFill/>
          <a:ln w="5715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07" y="1076120"/>
            <a:ext cx="8094095" cy="1360488"/>
          </a:xfrm>
        </p:spPr>
        <p:txBody>
          <a:bodyPr wrap="none" lIns="0" rIns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42AA64-5967-174E-6F4C-1C3FB1C5506B}"/>
              </a:ext>
            </a:extLst>
          </p:cNvPr>
          <p:cNvGrpSpPr/>
          <p:nvPr userDrawn="1"/>
        </p:nvGrpSpPr>
        <p:grpSpPr>
          <a:xfrm>
            <a:off x="5010435" y="5561862"/>
            <a:ext cx="3774014" cy="963223"/>
            <a:chOff x="5010435" y="5561862"/>
            <a:chExt cx="3774014" cy="9632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170316D-41D9-A6A9-BA11-47702CF3E7E5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075B045-1A36-4AC8-3243-D206F4A8AC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937FDF-8D98-9F16-EFD7-94306436E3EC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672154" cy="518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987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27DBF3F-1F55-4A6E-9D73-F2C5B85ED38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3700" y="150813"/>
            <a:ext cx="85502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840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4729" y="1702133"/>
            <a:ext cx="8094095" cy="736748"/>
          </a:xfrm>
        </p:spPr>
        <p:txBody>
          <a:bodyPr/>
          <a:lstStyle/>
          <a:p>
            <a:pPr eaLnBrk="1" hangingPunct="1"/>
            <a:r>
              <a:rPr lang="en-GB" altLang="en-US" dirty="0"/>
              <a:t>Modern Java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23875" y="3722688"/>
            <a:ext cx="8620125" cy="2852737"/>
          </a:xfrm>
        </p:spPr>
        <p:txBody>
          <a:bodyPr/>
          <a:lstStyle/>
          <a:p>
            <a:pPr eaLnBrk="1" hangingPunct="1">
              <a:tabLst>
                <a:tab pos="7078663" algn="l"/>
              </a:tabLst>
            </a:pPr>
            <a:endParaRPr lang="en-GB" altLang="en-US" b="1"/>
          </a:p>
          <a:p>
            <a:pPr eaLnBrk="1" hangingPunct="1">
              <a:tabLst>
                <a:tab pos="7078663" algn="l"/>
              </a:tabLst>
            </a:pPr>
            <a:endParaRPr lang="en-GB" altLang="en-US"/>
          </a:p>
          <a:p>
            <a:pPr eaLnBrk="1" hangingPunct="1">
              <a:tabLst>
                <a:tab pos="7078663" algn="l"/>
              </a:tabLst>
            </a:pPr>
            <a:endParaRPr lang="en-GB" altLang="en-US"/>
          </a:p>
          <a:p>
            <a:pPr eaLnBrk="1" hangingPunct="1">
              <a:tabLst>
                <a:tab pos="7078663" algn="l"/>
              </a:tabLst>
            </a:pPr>
            <a:endParaRPr lang="en-GB" altLang="en-US"/>
          </a:p>
          <a:p>
            <a:pPr eaLnBrk="1" hangingPunct="1">
              <a:tabLst>
                <a:tab pos="7078663" algn="l"/>
              </a:tabLst>
            </a:pPr>
            <a:endParaRPr lang="en-GB" altLang="en-US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Miscellaneous Language Features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Miscellaneous Collection Improvements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Pattern Matching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Records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Switch Usage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Sealed Classes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GB" dirty="0"/>
              <a:t>Getting Started with Java Modules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GB" dirty="0"/>
              <a:t>Going Further with Java Modules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Reactive Streams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400" dirty="0"/>
              <a:t>Contents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46A3881-F805-45BA-8C55-38856D7ECD70}" type="slidenum">
              <a:rPr lang="en-GB" altLang="en-US" sz="1200" smtClean="0">
                <a:solidFill>
                  <a:schemeClr val="tx2"/>
                </a:solidFill>
              </a:rPr>
              <a:pPr eaLnBrk="1" hangingPunct="1"/>
              <a:t>2</a:t>
            </a:fld>
            <a:endParaRPr lang="en-GB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dirty="0"/>
              <a:t>Lambda Expressions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Method Enhancements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Functional Interfaces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Streams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Miscellaneous New APIs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400" dirty="0"/>
              <a:t>Appendices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46A3881-F805-45BA-8C55-38856D7ECD70}" type="slidenum">
              <a:rPr lang="en-GB" altLang="en-US" sz="1200" smtClean="0">
                <a:solidFill>
                  <a:schemeClr val="tx2"/>
                </a:solidFill>
              </a:rPr>
              <a:pPr eaLnBrk="1" hangingPunct="1"/>
              <a:t>3</a:t>
            </a:fld>
            <a:endParaRPr lang="en-GB" alt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69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dirty="0"/>
              <a:t>The course is based around working examples</a:t>
            </a:r>
          </a:p>
          <a:p>
            <a:pPr lvl="1" eaLnBrk="1" hangingPunct="1"/>
            <a:r>
              <a:rPr lang="en-US" dirty="0"/>
              <a:t>To explore new language features and APIs in modern Java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There are practical exercises for most chapters</a:t>
            </a:r>
          </a:p>
          <a:p>
            <a:pPr lvl="1" eaLnBrk="1" hangingPunct="1"/>
            <a:r>
              <a:rPr lang="en-US" altLang="en-US" dirty="0"/>
              <a:t>The exercises give you an opportunity to put into practice what you've learnt in each chapter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dirty="0"/>
              <a:t>Platform for this course:</a:t>
            </a:r>
          </a:p>
          <a:p>
            <a:pPr lvl="1"/>
            <a:r>
              <a:rPr lang="en-US" dirty="0"/>
              <a:t>Java 17 SDK</a:t>
            </a:r>
          </a:p>
          <a:p>
            <a:pPr lvl="1"/>
            <a:r>
              <a:rPr lang="en-US" dirty="0"/>
              <a:t>IntelliJ IDE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400"/>
              <a:t>Demos and Practical Exercises</a:t>
            </a: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942966A-CE57-4EF4-9E2F-184FF54FE517}" type="slidenum">
              <a:rPr lang="en-GB" altLang="en-US" sz="1200" smtClean="0">
                <a:solidFill>
                  <a:schemeClr val="tx2"/>
                </a:solidFill>
              </a:rPr>
              <a:pPr eaLnBrk="1" hangingPunct="1"/>
              <a:t>4</a:t>
            </a:fld>
            <a:endParaRPr lang="en-GB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400"/>
              <a:t>Any Questions?</a:t>
            </a: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4B627E1-1222-476B-82FE-5B46FB068829}" type="slidenum">
              <a:rPr lang="en-GB" altLang="en-US" sz="1200" smtClean="0">
                <a:solidFill>
                  <a:schemeClr val="tx2"/>
                </a:solidFill>
              </a:rPr>
              <a:pPr eaLnBrk="1" hangingPunct="1"/>
              <a:t>5</a:t>
            </a:fld>
            <a:endParaRPr lang="en-GB" altLang="en-US" sz="1200">
              <a:solidFill>
                <a:schemeClr val="tx2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2041525" y="1370013"/>
            <a:ext cx="6523038" cy="11557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GB" altLang="en-US"/>
              <a:t>If there's anything you don't understand, </a:t>
            </a:r>
            <a:br>
              <a:rPr lang="en-GB" altLang="en-US"/>
            </a:br>
            <a:r>
              <a:rPr lang="en-GB" altLang="en-US"/>
              <a:t>or anything you want to investigate further…</a:t>
            </a:r>
          </a:p>
        </p:txBody>
      </p:sp>
      <p:sp>
        <p:nvSpPr>
          <p:cNvPr id="8" name="WordArt 16"/>
          <p:cNvSpPr>
            <a:spLocks noChangeArrowheads="1" noChangeShapeType="1" noTextEdit="1"/>
          </p:cNvSpPr>
          <p:nvPr/>
        </p:nvSpPr>
        <p:spPr bwMode="auto">
          <a:xfrm>
            <a:off x="996950" y="3373438"/>
            <a:ext cx="7400925" cy="19827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GB" sz="9600" kern="10">
                <a:gradFill rotWithShape="1">
                  <a:gsLst>
                    <a:gs pos="0">
                      <a:srgbClr val="FF9900"/>
                    </a:gs>
                    <a:gs pos="48000">
                      <a:srgbClr val="FF9900"/>
                    </a:gs>
                    <a:gs pos="100000">
                      <a:srgbClr val="00B0F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Tahoma"/>
                <a:ea typeface="Tahoma"/>
                <a:cs typeface="Tahoma"/>
              </a:rPr>
              <a:t>Please Ask :-)</a:t>
            </a:r>
          </a:p>
        </p:txBody>
      </p:sp>
      <p:grpSp>
        <p:nvGrpSpPr>
          <p:cNvPr id="9" name="Group 19"/>
          <p:cNvGrpSpPr>
            <a:grpSpLocks noChangeAspect="1"/>
          </p:cNvGrpSpPr>
          <p:nvPr/>
        </p:nvGrpSpPr>
        <p:grpSpPr bwMode="auto">
          <a:xfrm>
            <a:off x="398463" y="1204913"/>
            <a:ext cx="1598612" cy="1566862"/>
            <a:chOff x="1332" y="995"/>
            <a:chExt cx="2685" cy="2633"/>
          </a:xfrm>
        </p:grpSpPr>
        <p:sp>
          <p:nvSpPr>
            <p:cNvPr id="10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2894</TotalTime>
  <Words>130</Words>
  <Application>Microsoft Office PowerPoint</Application>
  <PresentationFormat>On-screen Show (4:3)</PresentationFormat>
  <Paragraphs>43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Lucida Console</vt:lpstr>
      <vt:lpstr>Tahoma</vt:lpstr>
      <vt:lpstr>Univers</vt:lpstr>
      <vt:lpstr>Wingdings</vt:lpstr>
      <vt:lpstr>1_Blends</vt:lpstr>
      <vt:lpstr>Modern Java</vt:lpstr>
      <vt:lpstr>Contents</vt:lpstr>
      <vt:lpstr>Appendices</vt:lpstr>
      <vt:lpstr>Demos and Practical Exercises</vt:lpstr>
      <vt:lpstr>Any Questions?</vt:lpstr>
    </vt:vector>
  </TitlesOfParts>
  <Company>Olsen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Andy Olsen</cp:lastModifiedBy>
  <cp:revision>156</cp:revision>
  <dcterms:created xsi:type="dcterms:W3CDTF">2002-05-03T12:27:39Z</dcterms:created>
  <dcterms:modified xsi:type="dcterms:W3CDTF">2023-05-29T10:02:56Z</dcterms:modified>
</cp:coreProperties>
</file>