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97" r:id="rId3"/>
    <p:sldId id="844" r:id="rId4"/>
    <p:sldId id="850" r:id="rId5"/>
    <p:sldId id="831" r:id="rId6"/>
    <p:sldId id="832" r:id="rId7"/>
    <p:sldId id="852" r:id="rId8"/>
    <p:sldId id="853" r:id="rId9"/>
    <p:sldId id="758" r:id="rId1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FF99"/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216" y="53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613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Collection Improvements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Collection Improvements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04301-E2DC-4C7A-8AF4-63F74A30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ADE03-474F-40E3-8C29-7FF3F8DD7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C67936-EAAF-4652-9F61-2D26CA9664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7575A5-8BBC-40FE-85B1-D9EC8D11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4B44DC-2854-4604-91F7-44B3D802DC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292AAE-929D-42E6-B1B8-02B5FBEF82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AAB4DF8C-84B3-4C05-99F1-9F82BFD35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454F3-1793-45AD-8F50-9772C13D8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D6BDC-25A1-4847-9DF9-0FF10005CA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56B2A7-41B6-4300-94A3-D03D0A7F8B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DC646-4D83-4B1A-AFF4-E2C56BFC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0A433C-BDB5-4131-A637-3A77047B2E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298A3B31-C8E4-4603-AB5B-7E4BA63DE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A0C230-3EF1-4558-AA29-DA4800C06B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Collection Improvements</a:t>
            </a: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A465C373-F310-4E59-9FC5-CAE739D7B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9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Miscellaneous Collection Improvements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9B2153-CF41-0485-3A85-8C09B6DDAD2F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3AA1CF-38DD-5A4F-8339-6BEB2A1DAB6B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36A1BB-685D-B755-203D-E783409A4C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624F0A-1740-CE07-4D0F-965D9ED6BA8F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392" y="1005446"/>
            <a:ext cx="8094095" cy="1360488"/>
          </a:xfrm>
        </p:spPr>
        <p:txBody>
          <a:bodyPr/>
          <a:lstStyle/>
          <a:p>
            <a:pPr eaLnBrk="1" hangingPunct="1"/>
            <a:r>
              <a:rPr lang="en-GB" sz="3600" dirty="0"/>
              <a:t>Miscellaneous Collection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Factory methods for immutable collections</a:t>
            </a:r>
          </a:p>
          <a:p>
            <a:pPr eaLnBrk="1" hangingPunct="1"/>
            <a:r>
              <a:rPr lang="en-GB" dirty="0"/>
              <a:t>Creating an unmodifiable copy of a collection</a:t>
            </a:r>
          </a:p>
          <a:p>
            <a:pPr eaLnBrk="1" hangingPunct="1"/>
            <a:r>
              <a:rPr lang="en-GB" dirty="0"/>
              <a:t>Collecting streams into an immutable collection</a:t>
            </a:r>
          </a:p>
          <a:p>
            <a:pPr eaLnBrk="1" hangingPunct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CA0E-642E-3AB6-62BE-ACCC846911F4}"/>
              </a:ext>
            </a:extLst>
          </p:cNvPr>
          <p:cNvSpPr txBox="1"/>
          <p:nvPr/>
        </p:nvSpPr>
        <p:spPr>
          <a:xfrm>
            <a:off x="464025" y="367989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demo.miscCollections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44294" cy="4935538"/>
          </a:xfrm>
        </p:spPr>
        <p:txBody>
          <a:bodyPr/>
          <a:lstStyle/>
          <a:p>
            <a:pPr eaLnBrk="1" hangingPunct="1"/>
            <a:r>
              <a:rPr lang="en-GB" dirty="0"/>
              <a:t>In this chapter we'll investigate new collection-related capabilities in modern Java</a:t>
            </a:r>
          </a:p>
          <a:p>
            <a:pPr lvl="1" eaLnBrk="1" hangingPunct="1"/>
            <a:r>
              <a:rPr lang="en-GB" dirty="0"/>
              <a:t>Make it easier to create and use collections</a:t>
            </a:r>
          </a:p>
          <a:p>
            <a:pPr lvl="1" eaLnBrk="1" hangingPunct="1"/>
            <a:r>
              <a:rPr lang="en-GB" dirty="0"/>
              <a:t>Try to encourage you to create immutable collections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Immutability is a key tenet of functional programming</a:t>
            </a:r>
          </a:p>
          <a:p>
            <a:pPr lvl="1" eaLnBrk="1" hangingPunct="1"/>
            <a:r>
              <a:rPr lang="en-GB" dirty="0"/>
              <a:t>E.g. in Kotlin, you're encouraged to declare variables using </a:t>
            </a:r>
            <a:r>
              <a:rPr lang="en-GB" dirty="0" err="1">
                <a:latin typeface="Lucida Console" panose="020B0609040504020204" pitchFamily="49" charset="0"/>
              </a:rPr>
              <a:t>val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E.g. in Rust, all variables are immutable unless qualified with </a:t>
            </a:r>
            <a:r>
              <a:rPr lang="en-GB" dirty="0">
                <a:latin typeface="Lucida Console" panose="020B0609040504020204" pitchFamily="49" charset="0"/>
              </a:rPr>
              <a:t>mut</a:t>
            </a:r>
            <a:r>
              <a:rPr lang="en-GB" dirty="0"/>
              <a:t>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0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Java 9 introduces static methods to create immutable collections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List.of</a:t>
            </a:r>
            <a:r>
              <a:rPr lang="en-GB" dirty="0">
                <a:latin typeface="Lucida Console" panose="020B0609040504020204" pitchFamily="49" charset="0"/>
              </a:rPr>
              <a:t>(), </a:t>
            </a:r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Set.of</a:t>
            </a:r>
            <a:r>
              <a:rPr lang="en-GB" dirty="0">
                <a:latin typeface="Lucida Console" panose="020B0609040504020204" pitchFamily="49" charset="0"/>
              </a:rPr>
              <a:t>(), </a:t>
            </a:r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Map.of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sz="1400" dirty="0"/>
          </a:p>
          <a:p>
            <a:r>
              <a:rPr lang="en-GB" dirty="0"/>
              <a:t>These methods create genuinely immutable collections</a:t>
            </a:r>
          </a:p>
          <a:p>
            <a:pPr lvl="1"/>
            <a:r>
              <a:rPr lang="en-GB" dirty="0"/>
              <a:t>Unlike </a:t>
            </a:r>
            <a:r>
              <a:rPr lang="en-GB" dirty="0" err="1">
                <a:latin typeface="Lucida Console" panose="020B0609040504020204" pitchFamily="49" charset="0"/>
              </a:rPr>
              <a:t>Collections.unmodifiableXXX</a:t>
            </a:r>
            <a:r>
              <a:rPr lang="en-GB" dirty="0">
                <a:latin typeface="Lucida Console" panose="020B0609040504020204" pitchFamily="49" charset="0"/>
              </a:rPr>
              <a:t>() methods</a:t>
            </a:r>
            <a:r>
              <a:rPr lang="en-GB" dirty="0"/>
              <a:t>, which simply create unmodifiable wrappers </a:t>
            </a:r>
            <a:r>
              <a:rPr lang="en-GB"/>
              <a:t>onto existing </a:t>
            </a:r>
            <a:r>
              <a:rPr lang="en-GB" dirty="0"/>
              <a:t>collections 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sz="1400" dirty="0"/>
          </a:p>
          <a:p>
            <a:r>
              <a:rPr lang="en-GB" dirty="0"/>
              <a:t>Motivation:</a:t>
            </a:r>
          </a:p>
          <a:p>
            <a:pPr lvl="1"/>
            <a:r>
              <a:rPr lang="en-GB" dirty="0"/>
              <a:t>Space efficiency, faster execution, facilitates concurrency</a:t>
            </a:r>
          </a:p>
          <a:p>
            <a:pPr lvl="1"/>
            <a:endParaRPr lang="en-GB" sz="1400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DemoImmutableCollections.java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Methods for Immutable Collections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7523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Java 10 adds a static </a:t>
            </a:r>
            <a:r>
              <a:rPr lang="en-GB" dirty="0" err="1">
                <a:latin typeface="Lucida Console" panose="020B0609040504020204" pitchFamily="49" charset="0"/>
              </a:rPr>
              <a:t>copyOf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 to the </a:t>
            </a:r>
            <a:r>
              <a:rPr lang="en-GB" dirty="0">
                <a:latin typeface="Lucida Console" panose="020B0609040504020204" pitchFamily="49" charset="0"/>
              </a:rPr>
              <a:t>List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Set</a:t>
            </a:r>
            <a:r>
              <a:rPr lang="en-GB" dirty="0"/>
              <a:t>, and </a:t>
            </a:r>
            <a:r>
              <a:rPr lang="en-GB" dirty="0"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+mj-lt"/>
              </a:rPr>
              <a:t> interfaces</a:t>
            </a:r>
          </a:p>
          <a:p>
            <a:pPr lvl="1" eaLnBrk="1" hangingPunct="1"/>
            <a:r>
              <a:rPr lang="en-GB" dirty="0"/>
              <a:t>Returns an unmodifiable copy of original collection</a:t>
            </a:r>
          </a:p>
          <a:p>
            <a:pPr lvl="1" eaLnBrk="1" hangingPunct="1"/>
            <a:r>
              <a:rPr lang="en-GB" dirty="0"/>
              <a:t>If original collection is already an unmodifiable, no need to copy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DemoUnmodifiableCopyOfCollections.java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an Unmodifiable Copy of a Collection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5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</a:t>
            </a:r>
            <a:r>
              <a:rPr lang="en-GB"/>
              <a:t>10 introduces </a:t>
            </a:r>
            <a:r>
              <a:rPr lang="en-GB" dirty="0"/>
              <a:t>methods to collect a stream into an immutable collection: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Collectors.toUnmodifiableList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Collectors.toUnmodifiableSet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Collectors.toUnmodifiableMap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DemoCollectStreamUnmodifiable.java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Collecting Streams into an Immutable Collection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Stream&lt;T&gt;</a:t>
            </a:r>
            <a:r>
              <a:rPr lang="en-GB" dirty="0"/>
              <a:t> enhancements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takeWhile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dropWhile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iterate()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ofNullable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DemoStreamEnhancements.java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2"/>
            <a:endParaRPr lang="en-GB" sz="1000" dirty="0">
              <a:latin typeface="Lucida Console" panose="020B0609040504020204" pitchFamily="49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Stream&lt;T&gt;</a:t>
            </a:r>
            <a:r>
              <a:rPr lang="en-GB" dirty="0"/>
              <a:t> Enhancements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7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1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Optional&lt;T&gt;</a:t>
            </a:r>
            <a:r>
              <a:rPr lang="en-GB" dirty="0"/>
              <a:t> enhancements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stream()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ifPresentOrElse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or()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DemoOptionalEnhancements.java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2"/>
            <a:endParaRPr lang="en-GB" sz="1000" dirty="0">
              <a:latin typeface="Lucida Console" panose="020B0609040504020204" pitchFamily="49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Optional&lt;T&gt;</a:t>
            </a:r>
            <a:r>
              <a:rPr lang="en-GB" dirty="0"/>
              <a:t> Enhancements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8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9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17778</TotalTime>
  <Words>322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Console</vt:lpstr>
      <vt:lpstr>Tahoma</vt:lpstr>
      <vt:lpstr>Univers</vt:lpstr>
      <vt:lpstr>Wingdings</vt:lpstr>
      <vt:lpstr>1_Blends</vt:lpstr>
      <vt:lpstr>Miscellaneous Collection Improvements</vt:lpstr>
      <vt:lpstr>Contents</vt:lpstr>
      <vt:lpstr>Overview</vt:lpstr>
      <vt:lpstr>Factory Methods for Immutable Collections</vt:lpstr>
      <vt:lpstr>Creating an Unmodifiable Copy of a Collection</vt:lpstr>
      <vt:lpstr>Collecting Streams into an Immutable Collection</vt:lpstr>
      <vt:lpstr>Stream&lt;T&gt; Enhancements</vt:lpstr>
      <vt:lpstr>Optional&lt;T&gt; Enhancements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535</cp:revision>
  <dcterms:created xsi:type="dcterms:W3CDTF">2002-05-03T12:27:39Z</dcterms:created>
  <dcterms:modified xsi:type="dcterms:W3CDTF">2023-01-12T07:11:15Z</dcterms:modified>
</cp:coreProperties>
</file>