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726" r:id="rId2"/>
    <p:sldId id="821" r:id="rId3"/>
    <p:sldId id="822" r:id="rId4"/>
    <p:sldId id="826" r:id="rId5"/>
    <p:sldId id="823" r:id="rId6"/>
    <p:sldId id="827" r:id="rId7"/>
    <p:sldId id="824" r:id="rId8"/>
    <p:sldId id="828" r:id="rId9"/>
    <p:sldId id="825" r:id="rId10"/>
    <p:sldId id="829" r:id="rId11"/>
    <p:sldId id="830" r:id="rId12"/>
    <p:sldId id="831" r:id="rId13"/>
    <p:sldId id="731" r:id="rId14"/>
    <p:sldId id="532" r:id="rId15"/>
    <p:sldId id="819" r:id="rId16"/>
    <p:sldId id="820" r:id="rId17"/>
    <p:sldId id="783" r:id="rId18"/>
    <p:sldId id="734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00"/>
    <a:srgbClr val="005B70"/>
    <a:srgbClr val="FFD13F"/>
    <a:srgbClr val="FFFF66"/>
    <a:srgbClr val="C1EFFF"/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50" autoAdjust="0"/>
    <p:restoredTop sz="96454" autoAdjust="0"/>
  </p:normalViewPr>
  <p:slideViewPr>
    <p:cSldViewPr snapToGrid="0" snapToObjects="1">
      <p:cViewPr varScale="1">
        <p:scale>
          <a:sx n="113" d="100"/>
          <a:sy n="113" d="100"/>
        </p:scale>
        <p:origin x="72" y="489"/>
      </p:cViewPr>
      <p:guideLst>
        <p:guide orient="horz" pos="1620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2637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343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960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853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408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379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8059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9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12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888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35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889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162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565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3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31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268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1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58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Additional Techniques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74019"/>
            <a:ext cx="7037518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Route handlers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Server actions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Route Handlers Example 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In the Next.js demo app, see this route handler: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/shops/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route.ts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This route handler is more realistic</a:t>
            </a:r>
          </a:p>
          <a:p>
            <a:pPr lvl="1"/>
            <a:r>
              <a:rPr lang="en-GB" dirty="0"/>
              <a:t>It invokes a REST endpoint</a:t>
            </a:r>
          </a:p>
          <a:p>
            <a:pPr lvl="1"/>
            <a:r>
              <a:rPr lang="en-GB" dirty="0"/>
              <a:t>It passes an auth</a:t>
            </a:r>
            <a:r>
              <a:rPr lang="en-GB" baseline="30000" dirty="0"/>
              <a:t>n</a:t>
            </a:r>
            <a:r>
              <a:rPr lang="en-GB" dirty="0"/>
              <a:t> key into the request</a:t>
            </a:r>
          </a:p>
          <a:p>
            <a:pPr lvl="1"/>
            <a:endParaRPr lang="en-GB" dirty="0"/>
          </a:p>
          <a:p>
            <a:r>
              <a:rPr lang="en-GB" dirty="0"/>
              <a:t>We call this route handler from this client component: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/app/shops/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50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Route Handlers Example 3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In the Next.js demo app, see this route handler: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(prod-related)/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route.ts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This route handler illustrates 2 techniques:</a:t>
            </a:r>
          </a:p>
          <a:p>
            <a:pPr lvl="1"/>
            <a:r>
              <a:rPr lang="en-GB" dirty="0"/>
              <a:t>Revalidating the REST response in the Data Cache (10 secs)</a:t>
            </a:r>
          </a:p>
          <a:p>
            <a:pPr lvl="1"/>
            <a:r>
              <a:rPr lang="en-GB" dirty="0"/>
              <a:t>Handling search parameters in a route handler</a:t>
            </a:r>
          </a:p>
          <a:p>
            <a:pPr lvl="1"/>
            <a:endParaRPr lang="en-GB" dirty="0"/>
          </a:p>
          <a:p>
            <a:r>
              <a:rPr lang="en-GB" dirty="0"/>
              <a:t>We call this route handler from this client component: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/app/products/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6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Route Handlers Example 4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In the Next.js demo app, see these route handlers: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(prod-related)/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product/[[...id]]/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route.ts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(prod-related)/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product-count/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route.ts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(prod-related)/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product-value/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route.ts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These route handlers illustrate "CRUD" REST calls:</a:t>
            </a:r>
          </a:p>
          <a:p>
            <a:pPr lvl="1"/>
            <a:r>
              <a:rPr lang="en-GB" sz="1800" dirty="0"/>
              <a:t>CREATE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GB" sz="1800" dirty="0"/>
              <a:t>),  READ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GB" sz="1800" dirty="0"/>
              <a:t>),  UPDATE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sz="1800" dirty="0"/>
              <a:t>),  DELETE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GB" sz="1800" dirty="0"/>
              <a:t>)</a:t>
            </a:r>
          </a:p>
          <a:p>
            <a:pPr lvl="1"/>
            <a:endParaRPr lang="en-GB" dirty="0"/>
          </a:p>
          <a:p>
            <a:r>
              <a:rPr lang="en-GB" dirty="0"/>
              <a:t>We call these route handlers from this client component: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/app/product/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4190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15411"/>
            <a:ext cx="7548179" cy="560552"/>
          </a:xfrm>
        </p:spPr>
        <p:txBody>
          <a:bodyPr/>
          <a:lstStyle/>
          <a:p>
            <a:r>
              <a:rPr lang="en-US" dirty="0"/>
              <a:t>Section 2: </a:t>
            </a:r>
            <a:r>
              <a:rPr lang="en-GB" sz="2800" dirty="0"/>
              <a:t>Server Actions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server actions?</a:t>
            </a:r>
          </a:p>
          <a:p>
            <a:r>
              <a:rPr lang="en-GB" dirty="0"/>
              <a:t>Invoking a server action from a component</a:t>
            </a:r>
          </a:p>
          <a:p>
            <a:r>
              <a:rPr lang="en-GB" dirty="0"/>
              <a:t>Demo application</a:t>
            </a:r>
          </a:p>
          <a:p>
            <a:r>
              <a:rPr lang="en-GB" dirty="0"/>
              <a:t>Understanding the demo application code</a:t>
            </a:r>
          </a:p>
        </p:txBody>
      </p:sp>
    </p:spTree>
    <p:extLst>
      <p:ext uri="{BB962C8B-B14F-4D97-AF65-F5344CB8AC3E}">
        <p14:creationId xmlns:p14="http://schemas.microsoft.com/office/powerpoint/2010/main" val="311961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are Server Actions?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Server actions are asynchronous functions that run on the server, to do something useful at the server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Callable from client components and server components</a:t>
            </a: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804A2570-0327-3BA1-1F41-D7C020CA3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705035"/>
            <a:ext cx="7205496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'use server'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someServerAction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 Do some useful server-side operation …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BDA6D-B0F9-02CB-E8C7-CEB66B172C92}"/>
              </a:ext>
            </a:extLst>
          </p:cNvPr>
          <p:cNvSpPr txBox="1"/>
          <p:nvPr/>
        </p:nvSpPr>
        <p:spPr>
          <a:xfrm>
            <a:off x="6400285" y="2624355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my-server-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actions.tsx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7912959" cy="560552"/>
          </a:xfrm>
        </p:spPr>
        <p:txBody>
          <a:bodyPr/>
          <a:lstStyle/>
          <a:p>
            <a:pPr eaLnBrk="1" hangingPunct="1"/>
            <a:r>
              <a:rPr lang="en-GB" dirty="0"/>
              <a:t>Invoking a Server Action from a Component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A component can invoke a server action in many ways: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Via a regular function call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Via a browser event handler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Via a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useEffect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()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hook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Via a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&lt;form&gt;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submission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When you invoke a server action: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An HTTP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POST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request is sent to the server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Any arguments/returns must be serializable by React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63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Demo Application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46202" cy="3742941"/>
          </a:xfrm>
        </p:spPr>
        <p:txBody>
          <a:bodyPr/>
          <a:lstStyle/>
          <a:p>
            <a:r>
              <a:rPr lang="en-GB" dirty="0"/>
              <a:t>Let's see a demo how to define/invoke server actions</a:t>
            </a:r>
          </a:p>
          <a:p>
            <a:pPr lvl="1"/>
            <a:r>
              <a:rPr lang="en-GB" dirty="0"/>
              <a:t>See the demo app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demo-server-actions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Prepare and run as follows: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9AD4D-3EC7-62D4-FA98-FD839D57F388}"/>
              </a:ext>
            </a:extLst>
          </p:cNvPr>
          <p:cNvSpPr txBox="1"/>
          <p:nvPr/>
        </p:nvSpPr>
        <p:spPr>
          <a:xfrm>
            <a:off x="1725478" y="2096938"/>
            <a:ext cx="332180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A2A9D-1D7D-EE9C-DB86-588A2DB5DE78}"/>
              </a:ext>
            </a:extLst>
          </p:cNvPr>
          <p:cNvSpPr txBox="1"/>
          <p:nvPr/>
        </p:nvSpPr>
        <p:spPr>
          <a:xfrm>
            <a:off x="1725478" y="2479792"/>
            <a:ext cx="332180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dev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0E371-E5CA-6016-AA97-5420A72BF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913" y="2096938"/>
            <a:ext cx="3777198" cy="257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4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Understanding the Demo Application Code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The demo application contains various server actions, all housed in the same file (for convenience):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/app/my-server-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actions.ts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The demo application has 9 separate components that illustrate various server action techniques: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/app/example1/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r>
              <a:rPr lang="en-GB" dirty="0"/>
              <a:t>, etc.</a:t>
            </a:r>
          </a:p>
          <a:p>
            <a:pPr lvl="1"/>
            <a:endParaRPr lang="en-GB" dirty="0"/>
          </a:p>
          <a:p>
            <a:r>
              <a:rPr lang="en-GB" dirty="0"/>
              <a:t>There are plenty of comments in the code to explain what's happening </a:t>
            </a:r>
            <a:r>
              <a:rPr lang="en-GB" sz="2000" dirty="0"/>
              <a:t>👍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30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03927"/>
            <a:ext cx="6726115" cy="2692951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Route handlers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Server actions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</a:t>
            </a:r>
            <a:r>
              <a:rPr lang="en-GB" sz="2800" dirty="0"/>
              <a:t>Route Handlers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of route handlers</a:t>
            </a:r>
          </a:p>
          <a:p>
            <a:r>
              <a:rPr lang="en-GB" dirty="0"/>
              <a:t>How to define a route handler</a:t>
            </a:r>
          </a:p>
          <a:p>
            <a:r>
              <a:rPr lang="en-GB" dirty="0"/>
              <a:t>How to invoke a route handler</a:t>
            </a:r>
          </a:p>
          <a:p>
            <a:r>
              <a:rPr lang="en-GB" dirty="0"/>
              <a:t>Demo REST service</a:t>
            </a:r>
          </a:p>
          <a:p>
            <a:r>
              <a:rPr lang="en-GB" dirty="0"/>
              <a:t>Demo Next.js application</a:t>
            </a:r>
          </a:p>
          <a:p>
            <a:r>
              <a:rPr lang="en-GB" dirty="0"/>
              <a:t>Route handlers example 1</a:t>
            </a:r>
          </a:p>
          <a:p>
            <a:r>
              <a:rPr lang="en-GB" dirty="0"/>
              <a:t>Route handlers example 2</a:t>
            </a:r>
          </a:p>
          <a:p>
            <a:r>
              <a:rPr lang="en-GB" dirty="0"/>
              <a:t>Route handlers example 3</a:t>
            </a:r>
          </a:p>
          <a:p>
            <a:r>
              <a:rPr lang="en-GB" dirty="0"/>
              <a:t>Route handlers example 4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70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Route Handlers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Imagine the following scenario: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have a client component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want to invoke a REST service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REST service requires auth</a:t>
            </a:r>
            <a:r>
              <a:rPr lang="en-GB" baseline="30000" dirty="0"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credentials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There's a problem here: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client component doesn't know the auth</a:t>
            </a:r>
            <a:r>
              <a:rPr lang="en-GB" baseline="30000" dirty="0"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credentials, because it would be insecure for a client to know this info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So how can the client component invoke the REST service?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Route Handlers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The solution is to define a </a:t>
            </a:r>
            <a:r>
              <a:rPr lang="en-GB" b="1" dirty="0">
                <a:solidFill>
                  <a:srgbClr val="FF9900"/>
                </a:solidFill>
              </a:rPr>
              <a:t>route handler</a:t>
            </a:r>
          </a:p>
          <a:p>
            <a:pPr lvl="1"/>
            <a:r>
              <a:rPr lang="en-GB" dirty="0"/>
              <a:t>A route handler is part of your Next.js application</a:t>
            </a:r>
          </a:p>
          <a:p>
            <a:pPr lvl="1"/>
            <a:r>
              <a:rPr lang="en-GB" dirty="0"/>
              <a:t>Effectively it's a server-side proxy for a REST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E51371-7354-3119-8003-B61902BC3E8D}"/>
              </a:ext>
            </a:extLst>
          </p:cNvPr>
          <p:cNvSpPr/>
          <p:nvPr/>
        </p:nvSpPr>
        <p:spPr>
          <a:xfrm>
            <a:off x="7167536" y="2836241"/>
            <a:ext cx="1694457" cy="1172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/>
              <a:t>REST</a:t>
            </a:r>
          </a:p>
          <a:p>
            <a:pPr algn="ctr"/>
            <a:r>
              <a:rPr lang="en-GB" sz="2200" b="1" dirty="0"/>
              <a:t>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D538BC-DEBC-295A-9D4B-0A49ADF31A98}"/>
              </a:ext>
            </a:extLst>
          </p:cNvPr>
          <p:cNvSpPr/>
          <p:nvPr/>
        </p:nvSpPr>
        <p:spPr>
          <a:xfrm>
            <a:off x="1750794" y="2249171"/>
            <a:ext cx="4957698" cy="241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222EF2-F75A-00C3-A1F0-0C775B75FE81}"/>
              </a:ext>
            </a:extLst>
          </p:cNvPr>
          <p:cNvSpPr/>
          <p:nvPr/>
        </p:nvSpPr>
        <p:spPr>
          <a:xfrm>
            <a:off x="2128653" y="2831907"/>
            <a:ext cx="1694457" cy="1172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/>
              <a:t>client</a:t>
            </a:r>
          </a:p>
          <a:p>
            <a:pPr algn="ctr"/>
            <a:r>
              <a:rPr lang="en-GB" sz="2200" b="1" dirty="0"/>
              <a:t>component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7BD415-95E1-5CA5-16B4-B42316A116F0}"/>
              </a:ext>
            </a:extLst>
          </p:cNvPr>
          <p:cNvSpPr/>
          <p:nvPr/>
        </p:nvSpPr>
        <p:spPr>
          <a:xfrm>
            <a:off x="4598838" y="2831907"/>
            <a:ext cx="1694457" cy="1172389"/>
          </a:xfrm>
          <a:prstGeom prst="rect">
            <a:avLst/>
          </a:prstGeom>
          <a:solidFill>
            <a:srgbClr val="FF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/>
              <a:t>route</a:t>
            </a:r>
          </a:p>
          <a:p>
            <a:pPr algn="ctr"/>
            <a:r>
              <a:rPr lang="en-GB" sz="2200" b="1" dirty="0"/>
              <a:t>handler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9448C5-1EAB-299A-12B3-B2E28AA1AB8C}"/>
              </a:ext>
            </a:extLst>
          </p:cNvPr>
          <p:cNvCxnSpPr>
            <a:cxnSpLocks/>
          </p:cNvCxnSpPr>
          <p:nvPr/>
        </p:nvCxnSpPr>
        <p:spPr>
          <a:xfrm>
            <a:off x="4210019" y="2093156"/>
            <a:ext cx="0" cy="271693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20F388-A01C-7C32-879C-3112A3F6CB5F}"/>
              </a:ext>
            </a:extLst>
          </p:cNvPr>
          <p:cNvSpPr txBox="1"/>
          <p:nvPr/>
        </p:nvSpPr>
        <p:spPr>
          <a:xfrm>
            <a:off x="2373645" y="4116403"/>
            <a:ext cx="119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5B70"/>
                </a:solidFill>
              </a:rPr>
              <a:t>Client-side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732AF-A672-63B5-56C0-E7558E855F98}"/>
              </a:ext>
            </a:extLst>
          </p:cNvPr>
          <p:cNvSpPr txBox="1"/>
          <p:nvPr/>
        </p:nvSpPr>
        <p:spPr>
          <a:xfrm>
            <a:off x="4828511" y="4111816"/>
            <a:ext cx="12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5B70"/>
                </a:solidFill>
              </a:rPr>
              <a:t>Server-side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F53744-3F5E-DCBB-5E05-2190F3405747}"/>
              </a:ext>
            </a:extLst>
          </p:cNvPr>
          <p:cNvCxnSpPr>
            <a:cxnSpLocks/>
          </p:cNvCxnSpPr>
          <p:nvPr/>
        </p:nvCxnSpPr>
        <p:spPr>
          <a:xfrm>
            <a:off x="3831774" y="3418101"/>
            <a:ext cx="7670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AAA127-40C9-E7C2-5C85-7DFFCF5B0253}"/>
              </a:ext>
            </a:extLst>
          </p:cNvPr>
          <p:cNvSpPr txBox="1"/>
          <p:nvPr/>
        </p:nvSpPr>
        <p:spPr>
          <a:xfrm>
            <a:off x="1750800" y="2249185"/>
            <a:ext cx="1382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5B70"/>
                </a:solidFill>
              </a:rPr>
              <a:t>Next.js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98016B-6B0B-D148-E624-9056D5FE3AD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293295" y="3418101"/>
            <a:ext cx="870230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A129514-9F28-771D-07D7-D3DCD41AB3DC}"/>
              </a:ext>
            </a:extLst>
          </p:cNvPr>
          <p:cNvSpPr txBox="1"/>
          <p:nvPr/>
        </p:nvSpPr>
        <p:spPr>
          <a:xfrm>
            <a:off x="3364452" y="4766747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rgbClr val="005B70"/>
                </a:solidFill>
              </a:rPr>
              <a:t>network boundary</a:t>
            </a:r>
          </a:p>
        </p:txBody>
      </p:sp>
    </p:spTree>
    <p:extLst>
      <p:ext uri="{BB962C8B-B14F-4D97-AF65-F5344CB8AC3E}">
        <p14:creationId xmlns:p14="http://schemas.microsoft.com/office/powerpoint/2010/main" val="253441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7912959" cy="560552"/>
          </a:xfrm>
        </p:spPr>
        <p:txBody>
          <a:bodyPr/>
          <a:lstStyle/>
          <a:p>
            <a:pPr eaLnBrk="1" hangingPunct="1"/>
            <a:r>
              <a:rPr lang="en-GB" dirty="0"/>
              <a:t>How to Define a Route Handler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To define a route handler: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Create a folder in your Next.js application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 the folder, create a file named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route.js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(Note, a folder can't contain both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route.js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page.js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route.js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define functions to handle HTTP requests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GET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POST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PUT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PATCH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DELETE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HEAD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OPTIONS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For example:</a:t>
            </a: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06493538-C696-743A-E116-FD67AC0A2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962515"/>
            <a:ext cx="720549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function GET() {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 Some server-side code to invoke a REST service, e.g. to get data …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6A3A2-5E42-4038-E02E-8EF2630A5D2E}"/>
              </a:ext>
            </a:extLst>
          </p:cNvPr>
          <p:cNvSpPr txBox="1"/>
          <p:nvPr/>
        </p:nvSpPr>
        <p:spPr>
          <a:xfrm>
            <a:off x="5736868" y="4696518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/app/my-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</a:t>
            </a:r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/some-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/route.js</a:t>
            </a:r>
          </a:p>
        </p:txBody>
      </p:sp>
    </p:spTree>
    <p:extLst>
      <p:ext uri="{BB962C8B-B14F-4D97-AF65-F5344CB8AC3E}">
        <p14:creationId xmlns:p14="http://schemas.microsoft.com/office/powerpoint/2010/main" val="259643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7912959" cy="560552"/>
          </a:xfrm>
        </p:spPr>
        <p:txBody>
          <a:bodyPr/>
          <a:lstStyle/>
          <a:p>
            <a:pPr eaLnBrk="1" hangingPunct="1"/>
            <a:r>
              <a:rPr lang="en-GB" dirty="0"/>
              <a:t>How to Invoke a Route Handler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To invoke a route handler from a client component: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It's just like calling a normal REST service…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Except the URL is just the relative path to the route handler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For example:</a:t>
            </a: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8C0BFD90-6BA2-97F2-E70E-705B06D76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872472"/>
            <a:ext cx="7205496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'use client'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async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SomeClientComponent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response = await fetch('my-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/some-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data = await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response.json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ABAEF-6972-F865-0E19-158DDB7A3816}"/>
              </a:ext>
            </a:extLst>
          </p:cNvPr>
          <p:cNvSpPr txBox="1"/>
          <p:nvPr/>
        </p:nvSpPr>
        <p:spPr>
          <a:xfrm>
            <a:off x="5364970" y="4514505"/>
            <a:ext cx="3345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/app/some-client-component/page.js</a:t>
            </a:r>
          </a:p>
        </p:txBody>
      </p:sp>
    </p:spTree>
    <p:extLst>
      <p:ext uri="{BB962C8B-B14F-4D97-AF65-F5344CB8AC3E}">
        <p14:creationId xmlns:p14="http://schemas.microsoft.com/office/powerpoint/2010/main" val="29132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Demo REST Service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957479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To illustrate the usefulness of route handlers, we need a REST service that we'd like to call…</a:t>
            </a:r>
          </a:p>
          <a:p>
            <a:pPr lvl="2"/>
            <a:endParaRPr lang="en-GB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We've provided a REST service in the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server-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api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folder, which has these endpoints: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/shops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/products/*</a:t>
            </a:r>
          </a:p>
          <a:p>
            <a:pPr lvl="1"/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/products-summary/*</a:t>
            </a:r>
          </a:p>
          <a:p>
            <a:pPr lvl="2"/>
            <a:endParaRPr lang="en-GB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Prepare and run as follows: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76647-FFD5-1B32-F5AC-E4AC1AD5323F}"/>
              </a:ext>
            </a:extLst>
          </p:cNvPr>
          <p:cNvSpPr txBox="1"/>
          <p:nvPr/>
        </p:nvSpPr>
        <p:spPr>
          <a:xfrm>
            <a:off x="1620784" y="4414305"/>
            <a:ext cx="349725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2F261-03C3-F711-9707-C94841F1961E}"/>
              </a:ext>
            </a:extLst>
          </p:cNvPr>
          <p:cNvSpPr txBox="1"/>
          <p:nvPr/>
        </p:nvSpPr>
        <p:spPr>
          <a:xfrm>
            <a:off x="1620784" y="4732154"/>
            <a:ext cx="349725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start</a:t>
            </a:r>
          </a:p>
        </p:txBody>
      </p:sp>
    </p:spTree>
    <p:extLst>
      <p:ext uri="{BB962C8B-B14F-4D97-AF65-F5344CB8AC3E}">
        <p14:creationId xmlns:p14="http://schemas.microsoft.com/office/powerpoint/2010/main" val="318468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Demo Next.js Application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46202" cy="3742941"/>
          </a:xfrm>
        </p:spPr>
        <p:txBody>
          <a:bodyPr/>
          <a:lstStyle/>
          <a:p>
            <a:r>
              <a:rPr lang="en-GB" dirty="0"/>
              <a:t>Now let's see a demo Next.js app that invokes the REST service endpoints via route handlers</a:t>
            </a:r>
          </a:p>
          <a:p>
            <a:pPr lvl="1"/>
            <a:r>
              <a:rPr lang="en-GB" dirty="0"/>
              <a:t>See the demo app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demo-route-handlers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Prepare and run as follows: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9AD4D-3EC7-62D4-FA98-FD839D57F388}"/>
              </a:ext>
            </a:extLst>
          </p:cNvPr>
          <p:cNvSpPr txBox="1"/>
          <p:nvPr/>
        </p:nvSpPr>
        <p:spPr>
          <a:xfrm>
            <a:off x="1725478" y="2404715"/>
            <a:ext cx="332180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A2A9D-1D7D-EE9C-DB86-588A2DB5DE78}"/>
              </a:ext>
            </a:extLst>
          </p:cNvPr>
          <p:cNvSpPr txBox="1"/>
          <p:nvPr/>
        </p:nvSpPr>
        <p:spPr>
          <a:xfrm>
            <a:off x="1725478" y="2787569"/>
            <a:ext cx="332180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dev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871EA-EA46-0B29-0EE5-FF5581404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375" y="2404715"/>
            <a:ext cx="3785327" cy="25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1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Route Handlers Example 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In the Next.js demo app, see this route handler: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/timestamp/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route.ts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This route handler is trivially simple, just to get started</a:t>
            </a:r>
          </a:p>
          <a:p>
            <a:pPr lvl="1"/>
            <a:r>
              <a:rPr lang="en-GB" dirty="0"/>
              <a:t>It doesn't actually invoke a REST service</a:t>
            </a:r>
          </a:p>
          <a:p>
            <a:pPr lvl="1"/>
            <a:r>
              <a:rPr lang="en-GB" dirty="0"/>
              <a:t>It just returns data directly (the current date and time)</a:t>
            </a:r>
          </a:p>
          <a:p>
            <a:pPr lvl="1"/>
            <a:endParaRPr lang="en-GB" dirty="0"/>
          </a:p>
          <a:p>
            <a:r>
              <a:rPr lang="en-GB" dirty="0"/>
              <a:t>We call this route handler from this client component: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/app/timestamp/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86385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6974</TotalTime>
  <Words>1023</Words>
  <Application>Microsoft Office PowerPoint</Application>
  <PresentationFormat>On-screen Show (16:9)</PresentationFormat>
  <Paragraphs>185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Open Sans</vt:lpstr>
      <vt:lpstr>Standard_LiveLessons_2017</vt:lpstr>
      <vt:lpstr>Additional Techniques</vt:lpstr>
      <vt:lpstr>Section 1: Route Handlers</vt:lpstr>
      <vt:lpstr>Overview of Route Handlers (1 of 2)</vt:lpstr>
      <vt:lpstr>Overview of Route Handlers (2 of 2)</vt:lpstr>
      <vt:lpstr>How to Define a Route Handler</vt:lpstr>
      <vt:lpstr>How to Invoke a Route Handler</vt:lpstr>
      <vt:lpstr>Demo REST Service</vt:lpstr>
      <vt:lpstr>Demo Next.js Application</vt:lpstr>
      <vt:lpstr>Route Handlers Example 1</vt:lpstr>
      <vt:lpstr>Route Handlers Example 2</vt:lpstr>
      <vt:lpstr>Route Handlers Example 3</vt:lpstr>
      <vt:lpstr>Route Handlers Example 4</vt:lpstr>
      <vt:lpstr>Section 2: Server Actions</vt:lpstr>
      <vt:lpstr>What are Server Actions?</vt:lpstr>
      <vt:lpstr>Invoking a Server Action from a Component</vt:lpstr>
      <vt:lpstr>Demo Application</vt:lpstr>
      <vt:lpstr>Understanding the Demo Application Code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164</cp:revision>
  <dcterms:created xsi:type="dcterms:W3CDTF">2015-09-28T19:52:00Z</dcterms:created>
  <dcterms:modified xsi:type="dcterms:W3CDTF">2024-10-06T16:31:07Z</dcterms:modified>
</cp:coreProperties>
</file>