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4"/>
  </p:notesMasterIdLst>
  <p:sldIdLst>
    <p:sldId id="257" r:id="rId2"/>
    <p:sldId id="71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6" autoAdjust="0"/>
    <p:restoredTop sz="95974" autoAdjust="0"/>
  </p:normalViewPr>
  <p:slideViewPr>
    <p:cSldViewPr snapToGrid="0" snapToObjects="1">
      <p:cViewPr varScale="1">
        <p:scale>
          <a:sx n="157" d="100"/>
          <a:sy n="157" d="100"/>
        </p:scale>
        <p:origin x="86" y="5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592"/>
            <a:ext cx="6233685" cy="1445895"/>
          </a:xfrm>
        </p:spPr>
        <p:txBody>
          <a:bodyPr>
            <a:normAutofit lnSpcReduction="10000"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600" b="1" dirty="0">
                <a:solidFill>
                  <a:srgbClr val="005B70"/>
                </a:solidFill>
              </a:rPr>
              <a:t>Python Data Science Quick Start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https://olsensoft.com/py-ds</a:t>
            </a:r>
          </a:p>
          <a:p>
            <a:pPr marL="55563" indent="0">
              <a:tabLst>
                <a:tab pos="446088" algn="l"/>
              </a:tabLst>
            </a:pPr>
            <a:endParaRPr lang="en-GB" sz="200" dirty="0">
              <a:solidFill>
                <a:srgbClr val="005B70"/>
              </a:solidFill>
            </a:endParaRPr>
          </a:p>
          <a:p>
            <a:pPr marL="55563" indent="0">
              <a:tabLst>
                <a:tab pos="446088" algn="l"/>
              </a:tabLst>
            </a:pPr>
            <a:r>
              <a:rPr lang="en-GB" sz="2200" dirty="0">
                <a:solidFill>
                  <a:srgbClr val="005B70"/>
                </a:solidFill>
              </a:rPr>
              <a:t>https://github.com/andyolsen/py-ds</a:t>
            </a:r>
          </a:p>
          <a:p>
            <a:pPr marL="55563" indent="0">
              <a:tabLst>
                <a:tab pos="446088" algn="l"/>
              </a:tabLst>
            </a:pPr>
            <a:endParaRPr lang="en-GB" sz="800" dirty="0">
              <a:solidFill>
                <a:srgbClr val="005B7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242765"/>
            <a:ext cx="3802750" cy="285750"/>
          </a:xfrm>
        </p:spPr>
        <p:txBody>
          <a:bodyPr/>
          <a:lstStyle/>
          <a:p>
            <a:r>
              <a:rPr lang="en-GB" dirty="0">
                <a:solidFill>
                  <a:srgbClr val="005B70"/>
                </a:solidFill>
              </a:rPr>
              <a:t>Andy Olsen</a:t>
            </a:r>
          </a:p>
          <a:p>
            <a:endParaRPr lang="en-GB" sz="800" b="0" dirty="0">
              <a:solidFill>
                <a:srgbClr val="005B70"/>
              </a:solidFill>
            </a:endParaRPr>
          </a:p>
          <a:p>
            <a:r>
              <a:rPr lang="en-GB" b="0" dirty="0">
                <a:solidFill>
                  <a:srgbClr val="005B70"/>
                </a:solidFill>
              </a:rPr>
              <a:t>andyo@olsensoft.com</a:t>
            </a: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  <a:p>
            <a:endParaRPr lang="en-GB" b="0" dirty="0">
              <a:solidFill>
                <a:srgbClr val="005B70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2E970-01C4-F60E-95DF-B4B5032627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A6BFE8B0-F2B7-D717-0D39-AA080A4C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5B70"/>
                </a:solidFill>
              </a:rPr>
              <a:t>Course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7600" y="1066800"/>
            <a:ext cx="5284745" cy="32845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NumPy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NumPy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Getting started with Pandas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Pandas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Working with time series data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654</TotalTime>
  <Words>55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77</cp:revision>
  <dcterms:created xsi:type="dcterms:W3CDTF">2015-09-28T19:52:00Z</dcterms:created>
  <dcterms:modified xsi:type="dcterms:W3CDTF">2024-08-25T06:31:15Z</dcterms:modified>
</cp:coreProperties>
</file>