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5974" autoAdjust="0"/>
  </p:normalViewPr>
  <p:slideViewPr>
    <p:cSldViewPr snapToGrid="0" snapToObjects="1">
      <p:cViewPr varScale="1">
        <p:scale>
          <a:sx n="114" d="100"/>
          <a:sy n="114" d="100"/>
        </p:scale>
        <p:origin x="283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592"/>
            <a:ext cx="6772130" cy="1445895"/>
          </a:xfrm>
        </p:spPr>
        <p:txBody>
          <a:bodyPr>
            <a:normAutofit fontScale="92500"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600" b="1" dirty="0">
                <a:solidFill>
                  <a:srgbClr val="005B70"/>
                </a:solidFill>
              </a:rPr>
              <a:t>Python Machine Learning with scikit-learn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https://olsensoft.com/py-ml</a:t>
            </a:r>
          </a:p>
          <a:p>
            <a:pPr marL="55563" indent="0">
              <a:tabLst>
                <a:tab pos="446088" algn="l"/>
              </a:tabLst>
            </a:pPr>
            <a:endParaRPr lang="en-GB" sz="2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https://github.com/andyolsen/py-ml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dirty="0">
                <a:solidFill>
                  <a:srgbClr val="005B70"/>
                </a:solidFill>
              </a:rPr>
              <a:t>Andy Olsen</a:t>
            </a:r>
          </a:p>
          <a:p>
            <a:endParaRPr lang="en-GB" sz="800" b="0" dirty="0">
              <a:solidFill>
                <a:srgbClr val="005B70"/>
              </a:solidFill>
            </a:endParaRPr>
          </a:p>
          <a:p>
            <a:r>
              <a:rPr lang="en-GB" b="0" dirty="0">
                <a:solidFill>
                  <a:srgbClr val="005B70"/>
                </a:solidFill>
              </a:rPr>
              <a:t>andyo@olsensoft.com</a:t>
            </a: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2E970-01C4-F60E-95DF-B4B503262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A6BFE8B0-F2B7-D717-0D39-AA080A4C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4" r="5324"/>
          <a:stretch>
            <a:fillRect/>
          </a:stretch>
        </p:blipFill>
        <p:spPr>
          <a:xfrm>
            <a:off x="1990887" y="3071448"/>
            <a:ext cx="924769" cy="1168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2414" y="693858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5B70"/>
                </a:solidFill>
              </a:rPr>
              <a:t>Course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02415" y="1553741"/>
            <a:ext cx="5806068" cy="21633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Introduction to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scikit-learn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Understanding the scikit-learn API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Going further with the scikit-learn API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658</TotalTime>
  <Words>52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79</cp:revision>
  <dcterms:created xsi:type="dcterms:W3CDTF">2015-09-28T19:52:00Z</dcterms:created>
  <dcterms:modified xsi:type="dcterms:W3CDTF">2024-11-10T09:40:10Z</dcterms:modified>
</cp:coreProperties>
</file>