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4"/>
  </p:notesMasterIdLst>
  <p:sldIdLst>
    <p:sldId id="257" r:id="rId2"/>
    <p:sldId id="710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6" autoAdjust="0"/>
    <p:restoredTop sz="96244" autoAdjust="0"/>
  </p:normalViewPr>
  <p:slideViewPr>
    <p:cSldViewPr snapToGrid="0" snapToObjects="1">
      <p:cViewPr varScale="1">
        <p:scale>
          <a:sx n="116" d="100"/>
          <a:sy n="116" d="100"/>
        </p:scale>
        <p:origin x="168" y="4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63227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0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24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042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360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EB9D5BD-777B-FB47-A928-3A74870851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C7A1D05-68DF-3C4A-9EC8-0D2AAFAF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A7DBE3-579C-344C-919F-AFDB4B0B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898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8C0D147-91C1-F94D-9341-F0C5A724CB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414D026-9B2A-C84E-A4B8-C014B75F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D82244-1720-0D47-8A26-3D6346F39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11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945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lsensoft.com/rea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hyperlink" Target="https://github.com/andyolsen/reac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43016"/>
            <a:ext cx="6233685" cy="1445895"/>
          </a:xfrm>
        </p:spPr>
        <p:txBody>
          <a:bodyPr>
            <a:normAutofit/>
          </a:bodyPr>
          <a:lstStyle/>
          <a:p>
            <a:pPr marL="55563" indent="0">
              <a:tabLst>
                <a:tab pos="446088" algn="l"/>
              </a:tabLst>
            </a:pPr>
            <a:r>
              <a:rPr lang="en-GB" b="1" dirty="0"/>
              <a:t>React in 4 Hours</a:t>
            </a:r>
          </a:p>
          <a:p>
            <a:pPr marL="55563" indent="0">
              <a:tabLst>
                <a:tab pos="446088" algn="l"/>
              </a:tabLst>
            </a:pPr>
            <a:endParaRPr lang="en-GB" sz="800" dirty="0"/>
          </a:p>
          <a:p>
            <a:pPr marL="55563" indent="0">
              <a:tabLst>
                <a:tab pos="446088" algn="l"/>
              </a:tabLst>
            </a:pPr>
            <a:r>
              <a:rPr lang="en-GB" sz="1600" dirty="0">
                <a:hlinkClick r:id="rId3"/>
              </a:rPr>
              <a:t>https://olsensoft.com/react</a:t>
            </a:r>
            <a:r>
              <a:rPr lang="en-GB" sz="1600" dirty="0"/>
              <a:t> </a:t>
            </a:r>
          </a:p>
          <a:p>
            <a:pPr marL="55563" indent="0">
              <a:tabLst>
                <a:tab pos="446088" algn="l"/>
              </a:tabLst>
            </a:pPr>
            <a:endParaRPr lang="en-GB" sz="800" dirty="0"/>
          </a:p>
          <a:p>
            <a:pPr marL="55563" indent="0">
              <a:tabLst>
                <a:tab pos="446088" algn="l"/>
              </a:tabLst>
            </a:pPr>
            <a:r>
              <a:rPr lang="en-GB" sz="1600" dirty="0">
                <a:hlinkClick r:id="rId4"/>
              </a:rPr>
              <a:t>https://github.com/andyolsen/react</a:t>
            </a:r>
            <a:r>
              <a:rPr lang="en-GB" sz="1600" dirty="0"/>
              <a:t>  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8F93B79-2C91-18FE-DDDE-A65F37D6C73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/>
          <a:srcRect l="6998" r="6998"/>
          <a:stretch>
            <a:fillRect/>
          </a:stretch>
        </p:blipFill>
        <p:spPr>
          <a:xfrm>
            <a:off x="1791231" y="3172148"/>
            <a:ext cx="1082691" cy="13681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439AC-AF30-CC0F-B543-74F65E5063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79052" y="3242765"/>
            <a:ext cx="3802750" cy="285750"/>
          </a:xfrm>
        </p:spPr>
        <p:txBody>
          <a:bodyPr/>
          <a:lstStyle/>
          <a:p>
            <a:r>
              <a:rPr lang="en-GB" b="0" dirty="0"/>
              <a:t>Andy Olsen</a:t>
            </a:r>
          </a:p>
          <a:p>
            <a:endParaRPr lang="en-GB" sz="800" b="0" dirty="0"/>
          </a:p>
          <a:p>
            <a:r>
              <a:rPr lang="en-GB" b="0" dirty="0"/>
              <a:t>andyo@olsensoft.com</a:t>
            </a:r>
          </a:p>
          <a:p>
            <a:endParaRPr lang="en-GB" b="0" dirty="0"/>
          </a:p>
          <a:p>
            <a:endParaRPr lang="en-GB" b="0" dirty="0"/>
          </a:p>
          <a:p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45F9B-13B1-4768-063D-916A86F941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Getting started with React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Creating a React web 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Components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JSX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Hooks</a:t>
            </a:r>
          </a:p>
          <a:p>
            <a:pPr marL="342900" indent="-342900">
              <a:buFont typeface="+mj-lt"/>
              <a:buAutoNum type="arabicPeriod"/>
            </a:pPr>
            <a:endParaRPr lang="en-GB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Appendix:  </a:t>
            </a:r>
            <a:r>
              <a:rPr lang="en-GB" sz="2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Memoization</a:t>
            </a:r>
            <a:endParaRPr lang="en-GB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GB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GB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9FEC32-97A3-51D0-E5C3-F05C1EA5EC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Course Contents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theme/theme1.xml><?xml version="1.0" encoding="utf-8"?>
<a:theme xmlns:a="http://schemas.openxmlformats.org/drawingml/2006/main" name="1_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defRPr sz="1200" b="0" baseline="0" dirty="0" smtClean="0">
            <a:solidFill>
              <a:srgbClr val="454D4E"/>
            </a:solidFill>
            <a:latin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471</TotalTime>
  <Words>49</Words>
  <Application>Microsoft Office PowerPoint</Application>
  <PresentationFormat>On-screen Show (16:9)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Open Sans</vt:lpstr>
      <vt:lpstr>1_Standard_LiveLessons_2017</vt:lpstr>
      <vt:lpstr>PowerPoint Presentation</vt:lpstr>
      <vt:lpstr>PowerPoint Presentation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73</cp:revision>
  <dcterms:created xsi:type="dcterms:W3CDTF">2015-09-28T19:52:00Z</dcterms:created>
  <dcterms:modified xsi:type="dcterms:W3CDTF">2024-12-08T15:03:10Z</dcterms:modified>
</cp:coreProperties>
</file>