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7"/>
  </p:notesMasterIdLst>
  <p:sldIdLst>
    <p:sldId id="257" r:id="rId2"/>
    <p:sldId id="645" r:id="rId3"/>
    <p:sldId id="712" r:id="rId4"/>
    <p:sldId id="648" r:id="rId5"/>
    <p:sldId id="71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6822" autoAdjust="0"/>
  </p:normalViewPr>
  <p:slideViewPr>
    <p:cSldViewPr snapToGrid="0" snapToObjects="1">
      <p:cViewPr varScale="1">
        <p:scale>
          <a:sx n="118" d="100"/>
          <a:sy n="118" d="100"/>
        </p:scale>
        <p:origin x="72" y="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0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</a:t>
            </a:r>
            <a:r>
              <a:rPr lang="en-GB"/>
              <a:t>with ReactJS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Introduction to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0500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9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4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862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2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9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31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50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Getting Started with React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What is React?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is a lightweight client-side library from Facebook, to help you develop large-scale web apps</a:t>
            </a:r>
          </a:p>
          <a:p>
            <a:pPr lvl="1"/>
            <a:r>
              <a:rPr lang="en-GB" dirty="0"/>
              <a:t>Gives you a logical way to construct your UI</a:t>
            </a:r>
          </a:p>
          <a:p>
            <a:pPr lvl="1"/>
            <a:r>
              <a:rPr lang="en-GB" dirty="0"/>
              <a:t>Simplifies state management</a:t>
            </a:r>
          </a:p>
          <a:p>
            <a:pPr lvl="1"/>
            <a:r>
              <a:rPr lang="en-GB" dirty="0"/>
              <a:t>Simplifies asynchronous operations</a:t>
            </a:r>
          </a:p>
          <a:p>
            <a:pPr lvl="1"/>
            <a:endParaRPr lang="en-GB" dirty="0"/>
          </a:p>
          <a:p>
            <a:r>
              <a:rPr lang="en-GB" dirty="0"/>
              <a:t>React allows you to create apps for:</a:t>
            </a:r>
          </a:p>
          <a:p>
            <a:pPr lvl="1"/>
            <a:r>
              <a:rPr lang="en-GB" dirty="0"/>
              <a:t>Web browsers (we'll cover this)</a:t>
            </a:r>
          </a:p>
          <a:p>
            <a:pPr lvl="1"/>
            <a:r>
              <a:rPr lang="en-GB" dirty="0"/>
              <a:t>iOS and Android native apps (via React Native)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86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Tooling Up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any IDE you like to develop React apps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Visual Studio Code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JetBrains WebStorm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React Studio (primarily for graphics designers)</a:t>
            </a:r>
          </a:p>
          <a:p>
            <a:pPr lvl="1"/>
            <a:endParaRPr lang="en-GB" dirty="0">
              <a:latin typeface="+mj-lt"/>
              <a:sym typeface="Wingdings" panose="05000000000000000000" pitchFamily="2" charset="2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Most browsers also include handy extensions, to help you view React elements in your web page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React Developer Tools for Chrome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E.g. React Developer Tools for Firefox</a:t>
            </a:r>
          </a:p>
        </p:txBody>
      </p:sp>
    </p:spTree>
    <p:extLst>
      <p:ext uri="{BB962C8B-B14F-4D97-AF65-F5344CB8AC3E}">
        <p14:creationId xmlns:p14="http://schemas.microsoft.com/office/powerpoint/2010/main" val="280967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Managing React Packages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00500" y="924309"/>
            <a:ext cx="8020300" cy="3742941"/>
          </a:xfrm>
        </p:spPr>
        <p:txBody>
          <a:bodyPr/>
          <a:lstStyle/>
          <a:p>
            <a:r>
              <a:rPr lang="en-GB" dirty="0"/>
              <a:t>React has quite a small number of libraries</a:t>
            </a:r>
          </a:p>
          <a:p>
            <a:pPr lvl="1"/>
            <a:r>
              <a:rPr lang="en-GB" dirty="0"/>
              <a:t>You need to manage these libraries in your application</a:t>
            </a:r>
          </a:p>
          <a:p>
            <a:pPr lvl="1"/>
            <a:r>
              <a:rPr lang="en-GB" dirty="0"/>
              <a:t>E.g. using Node Package Manager (NPM) or Yarn</a:t>
            </a:r>
          </a:p>
          <a:p>
            <a:pPr lvl="1"/>
            <a:endParaRPr lang="en-GB" dirty="0"/>
          </a:p>
          <a:p>
            <a:r>
              <a:rPr lang="en-GB" dirty="0"/>
              <a:t>To get started, we'll download </a:t>
            </a:r>
            <a:r>
              <a:rPr lang="en-GB"/>
              <a:t>React modules </a:t>
            </a:r>
            <a:r>
              <a:rPr lang="en-GB" dirty="0"/>
              <a:t>directly from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https://esm.sh/</a:t>
            </a:r>
          </a:p>
          <a:p>
            <a:pPr lvl="1"/>
            <a:r>
              <a:rPr lang="en-GB" dirty="0"/>
              <a:t>A modern CDN site that allows you to import ES6 modules</a:t>
            </a:r>
          </a:p>
        </p:txBody>
      </p:sp>
      <p:sp>
        <p:nvSpPr>
          <p:cNvPr id="5" name="AutoShape 2" descr="Image result for angularjs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4" descr="Image result for angularjs"/>
          <p:cNvSpPr>
            <a:spLocks noChangeAspect="1" noChangeArrowheads="1"/>
          </p:cNvSpPr>
          <p:nvPr/>
        </p:nvSpPr>
        <p:spPr bwMode="auto">
          <a:xfrm>
            <a:off x="1373981" y="595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34644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65666"/>
            <a:ext cx="6233685" cy="2144334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What is React?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>
                <a:cs typeface="Times New Roman" pitchFamily="18" charset="0"/>
              </a:rPr>
              <a:t>Tooling up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Managing React packages</a:t>
            </a:r>
            <a:endParaRPr lang="en-GB" sz="2200" dirty="0">
              <a:cs typeface="Times New Roman" pitchFamily="18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3452354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673</TotalTime>
  <Words>226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Open Sans</vt:lpstr>
      <vt:lpstr>Times New Roman</vt:lpstr>
      <vt:lpstr>1_Standard_LiveLessons_2017</vt:lpstr>
      <vt:lpstr>Getting Started with React</vt:lpstr>
      <vt:lpstr>What is React?</vt:lpstr>
      <vt:lpstr>Tooling Up</vt:lpstr>
      <vt:lpstr>Managing React Packages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70</cp:revision>
  <dcterms:created xsi:type="dcterms:W3CDTF">2015-09-28T19:52:00Z</dcterms:created>
  <dcterms:modified xsi:type="dcterms:W3CDTF">2024-12-07T12:18:29Z</dcterms:modified>
</cp:coreProperties>
</file>