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726" r:id="rId2"/>
    <p:sldId id="257" r:id="rId3"/>
    <p:sldId id="532" r:id="rId4"/>
    <p:sldId id="629" r:id="rId5"/>
    <p:sldId id="630" r:id="rId6"/>
    <p:sldId id="647" r:id="rId7"/>
    <p:sldId id="648" r:id="rId8"/>
    <p:sldId id="649" r:id="rId9"/>
    <p:sldId id="730" r:id="rId10"/>
    <p:sldId id="727" r:id="rId11"/>
    <p:sldId id="610" r:id="rId12"/>
    <p:sldId id="580" r:id="rId13"/>
    <p:sldId id="651" r:id="rId14"/>
    <p:sldId id="652" r:id="rId15"/>
    <p:sldId id="722" r:id="rId16"/>
    <p:sldId id="728" r:id="rId17"/>
    <p:sldId id="654" r:id="rId18"/>
    <p:sldId id="655" r:id="rId19"/>
    <p:sldId id="658" r:id="rId20"/>
    <p:sldId id="659" r:id="rId21"/>
    <p:sldId id="724" r:id="rId22"/>
    <p:sldId id="656" r:id="rId23"/>
    <p:sldId id="72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2"/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5" autoAdjust="0"/>
    <p:restoredTop sz="96371" autoAdjust="0"/>
  </p:normalViewPr>
  <p:slideViewPr>
    <p:cSldViewPr snapToGrid="0" snapToObjects="1">
      <p:cViewPr varScale="1">
        <p:scale>
          <a:sx n="116" d="100"/>
          <a:sy n="116" d="100"/>
        </p:scale>
        <p:origin x="104" y="48"/>
      </p:cViewPr>
      <p:guideLst>
        <p:guide orient="horz" pos="1620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3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40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65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887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30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96F56-F22A-0B43-C090-C016A590F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CB3C1114-F150-CDAD-A3E4-E84D01EB2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5AE68B5-2E7A-918E-F5D9-D248EF4ED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3FC57C-A957-D93F-D9A3-BFEBAC0702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5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71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3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5505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Creating a React Web App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6"/>
            <a:ext cx="6233685" cy="1662014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/>
              <a:t>Creating </a:t>
            </a:r>
            <a:r>
              <a:rPr lang="en-GB" sz="2200" dirty="0"/>
              <a:t>a simple app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Creating Many Elements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Hierarchy of React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3637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795125" cy="3742941"/>
          </a:xfrm>
        </p:spPr>
        <p:txBody>
          <a:bodyPr/>
          <a:lstStyle/>
          <a:p>
            <a:pPr eaLnBrk="1" hangingPunct="1"/>
            <a:r>
              <a:rPr lang="en-GB" dirty="0"/>
              <a:t>In this section we'll see how to create a more ambitious virtual DOM tree, containing nested React elements</a:t>
            </a:r>
          </a:p>
          <a:p>
            <a:pPr lvl="1" eaLnBrk="1" hangingPunct="1"/>
            <a:r>
              <a:rPr lang="en-GB" dirty="0"/>
              <a:t>Then we'll render the root React element to the DOM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Actually that's an important point…</a:t>
            </a:r>
          </a:p>
          <a:p>
            <a:pPr lvl="1" eaLnBrk="1" hangingPunct="1"/>
            <a:r>
              <a:rPr lang="en-GB" dirty="0"/>
              <a:t>You only ever render the </a:t>
            </a:r>
            <a:r>
              <a:rPr lang="en-GB" u="sng" dirty="0"/>
              <a:t>root</a:t>
            </a:r>
            <a:r>
              <a:rPr lang="en-GB" dirty="0"/>
              <a:t> React element to the DOM</a:t>
            </a:r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Hierarchy of React Elements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can take a variadic list of child elements, so you can create a hierarchy of elements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an example,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multipleElements.html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FA83729-128E-4914-9015-BA2D3C8C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712532"/>
            <a:ext cx="6689204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ul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'Item1'),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'Item2'),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'Item3'))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Page in the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4B776-1833-4BB8-83EC-96C57445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77" y="987584"/>
            <a:ext cx="7322598" cy="34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view components in the virtual DOM, e.g. using React Developer Tools in Chrome:</a:t>
            </a:r>
          </a:p>
          <a:p>
            <a:pPr lvl="1"/>
            <a:r>
              <a:rPr lang="en-GB" dirty="0"/>
              <a:t>Show the </a:t>
            </a:r>
            <a:r>
              <a:rPr lang="en-GB" dirty="0" err="1"/>
              <a:t>DevTools</a:t>
            </a:r>
            <a:r>
              <a:rPr lang="en-GB" dirty="0"/>
              <a:t> window (F12)</a:t>
            </a:r>
          </a:p>
          <a:p>
            <a:pPr lvl="1"/>
            <a:r>
              <a:rPr lang="en-GB" dirty="0"/>
              <a:t>Click the Components tab</a:t>
            </a:r>
          </a:p>
          <a:p>
            <a:pPr lvl="1"/>
            <a:r>
              <a:rPr lang="en-GB" dirty="0"/>
              <a:t>In the Search window, click the Settings icon</a:t>
            </a:r>
          </a:p>
          <a:p>
            <a:pPr lvl="1"/>
            <a:r>
              <a:rPr lang="en-GB" dirty="0"/>
              <a:t>In the popup window, select the Components tab</a:t>
            </a:r>
          </a:p>
          <a:p>
            <a:pPr lvl="1"/>
            <a:r>
              <a:rPr lang="en-GB" dirty="0"/>
              <a:t>Deselect the "Hide components where" option</a:t>
            </a:r>
          </a:p>
          <a:p>
            <a:pPr lvl="1"/>
            <a:r>
              <a:rPr lang="en-GB" dirty="0"/>
              <a:t>You should now see a list of the components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83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(2 of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0DC2C-55F8-CDA5-3911-6FE33DBD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45" y="809348"/>
            <a:ext cx="6334963" cy="39952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711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Data-Driven UIs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Mapping data to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2924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previous section created a hard-coded hierarchy of React elements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a real app, you'll adopt a data-driven approach</a:t>
            </a:r>
          </a:p>
          <a:p>
            <a:pPr lvl="1" eaLnBrk="1" hangingPunct="1"/>
            <a:r>
              <a:rPr lang="en-GB" dirty="0"/>
              <a:t>The elements you create will depend on data</a:t>
            </a:r>
          </a:p>
          <a:p>
            <a:pPr lvl="1" eaLnBrk="1" hangingPunct="1"/>
            <a:r>
              <a:rPr lang="en-GB" dirty="0"/>
              <a:t>We'll see how to create a data-driven UI in this section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multipleElementsViaData.html</a:t>
            </a:r>
          </a:p>
        </p:txBody>
      </p:sp>
    </p:spTree>
    <p:extLst>
      <p:ext uri="{BB962C8B-B14F-4D97-AF65-F5344CB8AC3E}">
        <p14:creationId xmlns:p14="http://schemas.microsoft.com/office/powerpoint/2010/main" val="41738738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Defining Data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have an array of products and an array of shops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08EB253-0B4C-423E-B24B-BB2E5DCE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737707"/>
            <a:ext cx="6689204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81DD85E-E757-436B-A7B3-198E13713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994013"/>
            <a:ext cx="6689204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723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Mapping Data to Elements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to map array item to React </a:t>
            </a:r>
            <a:r>
              <a:rPr lang="en-GB" dirty="0" err="1"/>
              <a:t>elem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takes a lambda parameter</a:t>
            </a:r>
          </a:p>
          <a:p>
            <a:pPr lvl="1"/>
            <a:r>
              <a:rPr lang="en-GB" dirty="0"/>
              <a:t>The lambda receives 2 </a:t>
            </a:r>
            <a:r>
              <a:rPr lang="en-GB" dirty="0" err="1"/>
              <a:t>args</a:t>
            </a:r>
            <a:r>
              <a:rPr lang="en-GB" dirty="0"/>
              <a:t> - (array item, index)</a:t>
            </a:r>
          </a:p>
          <a:p>
            <a:pPr lvl="1"/>
            <a:r>
              <a:rPr lang="en-GB" dirty="0"/>
              <a:t>The lambda creates and returns a React element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14D3DA-3409-4AAC-B5D7-63E2D417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58388"/>
            <a:ext cx="6689204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someArray.map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htmlContent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4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Creating a Simple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an HTML target element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Importing React artifacts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Rendering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Aside: Using an import map for simplicity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Also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shops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BCE20D2-CBE1-47A2-AD19-1DF0464F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91880"/>
            <a:ext cx="6689204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s))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8D98265-6565-4F7A-8C7A-69F68EC1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31842"/>
            <a:ext cx="6689204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p))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27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let's put it all together </a:t>
            </a:r>
          </a:p>
          <a:p>
            <a:endParaRPr lang="en-GB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DB7486B-C556-4234-9571-0A2B3894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00243"/>
            <a:ext cx="6689204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retailer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(retailer)</a:t>
            </a:r>
          </a:p>
        </p:txBody>
      </p:sp>
    </p:spTree>
    <p:extLst>
      <p:ext uri="{BB962C8B-B14F-4D97-AF65-F5344CB8AC3E}">
        <p14:creationId xmlns:p14="http://schemas.microsoft.com/office/powerpoint/2010/main" val="4263695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Viewing the Page in the Browser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how the page looks in the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B445B-9BBB-CD99-B3C6-E94EF556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755" y="1361139"/>
            <a:ext cx="6230172" cy="32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simple app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33499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Scenario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chapter we show how to create simple React apps in pure React, using ES6++ language features</a:t>
            </a:r>
          </a:p>
          <a:p>
            <a:pPr lvl="1"/>
            <a:endParaRPr lang="en-GB" dirty="0"/>
          </a:p>
          <a:p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Demos/02-WebApp</a:t>
            </a:r>
            <a:r>
              <a:rPr lang="en-GB" dirty="0"/>
              <a:t> folder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first example we'll look at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helloReact1.html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a minimalistic "Hello World" React app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C93CC-69B7-008D-28D9-30142F92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79" y="3257557"/>
            <a:ext cx="6230015" cy="15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Defining an HTML Target Element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1" y="924309"/>
            <a:ext cx="7855144" cy="3742941"/>
          </a:xfrm>
        </p:spPr>
        <p:txBody>
          <a:bodyPr/>
          <a:lstStyle/>
          <a:p>
            <a:r>
              <a:rPr lang="en-GB" dirty="0"/>
              <a:t>A React web app has a single top-level HTML element into which React will render the UI</a:t>
            </a:r>
          </a:p>
          <a:p>
            <a:pPr lvl="1"/>
            <a:endParaRPr lang="en-GB" dirty="0"/>
          </a:p>
          <a:p>
            <a:r>
              <a:rPr lang="en-GB" dirty="0"/>
              <a:t>You typically define it like this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Give it a suitable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GB" dirty="0"/>
              <a:t>You'll refer to this id when you render content (see later)</a:t>
            </a:r>
          </a:p>
          <a:p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48858" y="2453239"/>
            <a:ext cx="6672259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React Artifacts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08297" cy="3742941"/>
          </a:xfrm>
        </p:spPr>
        <p:txBody>
          <a:bodyPr/>
          <a:lstStyle/>
          <a:p>
            <a:r>
              <a:rPr lang="en-GB" dirty="0"/>
              <a:t>To use React in a web page, you need 2 imports: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/>
              <a:t>This class enables you to create </a:t>
            </a:r>
            <a:r>
              <a:rPr lang="en-GB" i="1" dirty="0"/>
              <a:t>element </a:t>
            </a:r>
            <a:r>
              <a:rPr lang="en-GB" dirty="0"/>
              <a:t>objects</a:t>
            </a:r>
          </a:p>
          <a:p>
            <a:pPr lvl="2"/>
            <a:endParaRPr lang="en-GB" sz="14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/>
              <a:t>This function creates a </a:t>
            </a:r>
            <a:r>
              <a:rPr lang="en-GB" i="1" dirty="0"/>
              <a:t>root</a:t>
            </a:r>
            <a:r>
              <a:rPr lang="en-GB" dirty="0"/>
              <a:t>, into which you render elements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8843D0A-EFC6-4ACA-A1AA-B2C4435E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62895"/>
            <a:ext cx="6689204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type="module"&gt;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import React from "https://esm.sh/react"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import 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"https://esm.sh/react-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/client"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 code to create and render elements (see following slides) 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Virtual DOM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0430" cy="3742941"/>
          </a:xfrm>
        </p:spPr>
        <p:txBody>
          <a:bodyPr/>
          <a:lstStyle/>
          <a:p>
            <a:r>
              <a:rPr lang="en-GB" dirty="0"/>
              <a:t>In a web app, you can manipulate elements using DOM </a:t>
            </a:r>
          </a:p>
          <a:p>
            <a:pPr lvl="1"/>
            <a:r>
              <a:rPr lang="en-GB" dirty="0"/>
              <a:t>Create elements, append child element, etc.</a:t>
            </a:r>
          </a:p>
          <a:p>
            <a:pPr lvl="1"/>
            <a:r>
              <a:rPr lang="en-GB" dirty="0"/>
              <a:t>Low-level, tedious, and quite slow rendering</a:t>
            </a:r>
          </a:p>
          <a:p>
            <a:endParaRPr lang="en-GB" dirty="0"/>
          </a:p>
          <a:p>
            <a:r>
              <a:rPr lang="en-GB" dirty="0"/>
              <a:t>React introduces the concept of the </a:t>
            </a:r>
            <a:r>
              <a:rPr lang="en-GB" i="1" dirty="0"/>
              <a:t>virtual DOM</a:t>
            </a:r>
          </a:p>
          <a:p>
            <a:pPr lvl="1"/>
            <a:r>
              <a:rPr lang="en-GB" dirty="0"/>
              <a:t>You create React elements (lightweight JS objects)</a:t>
            </a:r>
          </a:p>
          <a:p>
            <a:pPr lvl="1"/>
            <a:r>
              <a:rPr lang="en-GB" dirty="0"/>
              <a:t>You manipulate these lightweight JS objects</a:t>
            </a:r>
          </a:p>
          <a:p>
            <a:pPr lvl="1"/>
            <a:r>
              <a:rPr lang="en-GB" dirty="0"/>
              <a:t>React renders the appropriate HTML very efficiently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14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React Elements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 React element programmatically by calling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argument specifies the type of element to create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argument specifies the element's properties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argument specifies the element's children</a:t>
            </a:r>
          </a:p>
          <a:p>
            <a:pPr lvl="1"/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75C08A-FA9D-49CF-8ED6-2E64AA22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820712"/>
            <a:ext cx="6689204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'h1',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{id: 'my-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'title': 'This is my message'},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'Hello React!'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Rendering React Elements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Render your top-level React element into a target location on the web page, as follows: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2"/>
            <a:r>
              <a:rPr lang="en-GB" dirty="0"/>
              <a:t>Creates a </a:t>
            </a:r>
            <a:r>
              <a:rPr lang="en-GB" i="1" dirty="0"/>
              <a:t>root, </a:t>
            </a:r>
            <a:r>
              <a:rPr lang="en-GB" dirty="0"/>
              <a:t>which identifies where content is to be rendered</a:t>
            </a:r>
          </a:p>
          <a:p>
            <a:pPr lvl="2"/>
            <a:endParaRPr lang="en-GB" dirty="0"/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GB" dirty="0"/>
              <a:t>Tells React what content to render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87768A-6D45-401B-8E96-9BD30635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4" y="1697956"/>
            <a:ext cx="6689204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3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E1E0A-53EE-6A43-6C7D-1D0A344CA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DA3D1E0-6445-8EA6-64D5-64BB3567A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Aside: Using an Import Map for Simplicity</a:t>
            </a:r>
            <a:endParaRPr lang="en-GB" sz="28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8FC818D-EDA3-97B6-006F-BF5543882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54550" cy="3742941"/>
          </a:xfrm>
        </p:spPr>
        <p:txBody>
          <a:bodyPr/>
          <a:lstStyle/>
          <a:p>
            <a:r>
              <a:rPr lang="en-GB" dirty="0"/>
              <a:t>It's common practice to define an </a:t>
            </a:r>
            <a:r>
              <a:rPr lang="en-GB" i="1" dirty="0"/>
              <a:t>import map</a:t>
            </a:r>
          </a:p>
          <a:p>
            <a:pPr lvl="1"/>
            <a:r>
              <a:rPr lang="en-GB" dirty="0"/>
              <a:t>Simplifies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dirty="0"/>
              <a:t> statements in your code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DB6D6A7-4536-14EB-1AF1-1888AB0D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754103"/>
            <a:ext cx="6689204" cy="265505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type="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"imports":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"react": "https://esm.sh/react",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"react-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/client": "https://esm.sh/react-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/client"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type="module"&gt;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React from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"react"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"react-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/client"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6C210-BF73-D9FD-A3C1-281C9917D25D}"/>
              </a:ext>
            </a:extLst>
          </p:cNvPr>
          <p:cNvSpPr txBox="1"/>
          <p:nvPr/>
        </p:nvSpPr>
        <p:spPr>
          <a:xfrm>
            <a:off x="6364223" y="4127523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F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helloReact2.html</a:t>
            </a:r>
          </a:p>
        </p:txBody>
      </p:sp>
    </p:spTree>
    <p:extLst>
      <p:ext uri="{BB962C8B-B14F-4D97-AF65-F5344CB8AC3E}">
        <p14:creationId xmlns:p14="http://schemas.microsoft.com/office/powerpoint/2010/main" val="260593088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853</TotalTime>
  <Words>1196</Words>
  <Application>Microsoft Office PowerPoint</Application>
  <PresentationFormat>On-screen Show (16:9)</PresentationFormat>
  <Paragraphs>217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Open Sans</vt:lpstr>
      <vt:lpstr>Times New Roman</vt:lpstr>
      <vt:lpstr>Standard_LiveLessons_2017</vt:lpstr>
      <vt:lpstr>Creating a React Web App</vt:lpstr>
      <vt:lpstr>Section 1:  Creating a Simple App</vt:lpstr>
      <vt:lpstr>Scenario</vt:lpstr>
      <vt:lpstr>Defining an HTML Target Element</vt:lpstr>
      <vt:lpstr>Importing React Artifacts</vt:lpstr>
      <vt:lpstr>The Virtual DOM</vt:lpstr>
      <vt:lpstr>Creating React Elements</vt:lpstr>
      <vt:lpstr>Rendering React Elements</vt:lpstr>
      <vt:lpstr>Aside: Using an Import Map for Simplicity</vt:lpstr>
      <vt:lpstr>Section 2:  Creating Many Elements</vt:lpstr>
      <vt:lpstr>Overview</vt:lpstr>
      <vt:lpstr>Hierarchy of React Elements </vt:lpstr>
      <vt:lpstr>View the Page in the Browser</vt:lpstr>
      <vt:lpstr>View the Virtual DOM (1 of 2)</vt:lpstr>
      <vt:lpstr>View the Virtual DOM (2 of 2)</vt:lpstr>
      <vt:lpstr>Section 3:  Data-Driven UIs</vt:lpstr>
      <vt:lpstr>Overview</vt:lpstr>
      <vt:lpstr>Defining Data</vt:lpstr>
      <vt:lpstr>Mapping Data to Elements </vt:lpstr>
      <vt:lpstr>Example (1 of 2)</vt:lpstr>
      <vt:lpstr>Example (2 of 2)</vt:lpstr>
      <vt:lpstr>Viewing the Page in the Browser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85</cp:revision>
  <dcterms:created xsi:type="dcterms:W3CDTF">2015-09-28T19:52:00Z</dcterms:created>
  <dcterms:modified xsi:type="dcterms:W3CDTF">2024-12-07T13:01:26Z</dcterms:modified>
</cp:coreProperties>
</file>