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6" r:id="rId2"/>
    <p:sldId id="731" r:id="rId3"/>
    <p:sldId id="532" r:id="rId4"/>
    <p:sldId id="681" r:id="rId5"/>
    <p:sldId id="684" r:id="rId6"/>
    <p:sldId id="741" r:id="rId7"/>
    <p:sldId id="629" r:id="rId8"/>
    <p:sldId id="682" r:id="rId9"/>
    <p:sldId id="737" r:id="rId10"/>
    <p:sldId id="738" r:id="rId11"/>
    <p:sldId id="739" r:id="rId12"/>
    <p:sldId id="740" r:id="rId13"/>
    <p:sldId id="742" r:id="rId14"/>
    <p:sldId id="683" r:id="rId15"/>
    <p:sldId id="734" r:id="rId16"/>
    <p:sldId id="74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FC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6" autoAdjust="0"/>
    <p:restoredTop sz="96822" autoAdjust="0"/>
  </p:normalViewPr>
  <p:slideViewPr>
    <p:cSldViewPr snapToGrid="0" snapToObjects="1">
      <p:cViewPr varScale="1">
        <p:scale>
          <a:sx n="116" d="100"/>
          <a:sy n="116" d="100"/>
        </p:scale>
        <p:origin x="229" y="43"/>
      </p:cViewPr>
      <p:guideLst>
        <p:guide orient="horz" pos="66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17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05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58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3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403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03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51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JSX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675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86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97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663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083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2" r:id="rId9"/>
    <p:sldLayoutId id="2147483654" r:id="rId10"/>
    <p:sldLayoutId id="2147483656" r:id="rId11"/>
    <p:sldLayoutId id="2147483657" r:id="rId12"/>
    <p:sldLayoutId id="2147483655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JSX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GB" dirty="0"/>
              <a:t>Data-Driven JSX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7EDA-9166-EBCB-6318-498FFA6D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can contain data-driven content: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1379709"/>
            <a:ext cx="6367483" cy="3270609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shirt", … … … ]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timestamp = new Date().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3&lt;/h1&gt;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{timestamp}&lt;/small&gt;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D0373-D62F-FD72-3FE6-E071FF97AA65}"/>
              </a:ext>
            </a:extLst>
          </p:cNvPr>
          <p:cNvSpPr txBox="1"/>
          <p:nvPr/>
        </p:nvSpPr>
        <p:spPr>
          <a:xfrm>
            <a:off x="6344464" y="13797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example3.html</a:t>
            </a:r>
          </a:p>
        </p:txBody>
      </p:sp>
    </p:spTree>
    <p:extLst>
      <p:ext uri="{BB962C8B-B14F-4D97-AF65-F5344CB8AC3E}">
        <p14:creationId xmlns:p14="http://schemas.microsoft.com/office/powerpoint/2010/main" val="174727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Properties to a Component in JSX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995" y="1086940"/>
            <a:ext cx="6367483" cy="228572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props.heading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&lt;li key={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}&gt;{item}&lt;/li&gt;)}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&lt;hr/&gt;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props.timestamp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}&lt;/small&gt;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5FBDE-22C6-481F-BE7F-F3E0C7168B6C}"/>
              </a:ext>
            </a:extLst>
          </p:cNvPr>
          <p:cNvSpPr txBox="1"/>
          <p:nvPr/>
        </p:nvSpPr>
        <p:spPr>
          <a:xfrm>
            <a:off x="6342613" y="103822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example4.html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499E6392-266D-4FA7-9DC9-7220B888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3119621"/>
            <a:ext cx="6180223" cy="1731726"/>
          </a:xfrm>
          <a:prstGeom prst="rect">
            <a:avLst/>
          </a:prstGeom>
          <a:solidFill>
            <a:srgbClr val="DBFFC9"/>
          </a:solidFill>
          <a:ln>
            <a:solidFill>
              <a:srgbClr val="00B050"/>
            </a:solidFill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heading={'JSX Example 4'}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items={data}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timestamp={new Date().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()}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8449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A314-C8C8-48AF-BCBB-4D63EB7A4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complete example </a:t>
            </a:r>
            <a:r>
              <a:rPr lang="en-GB"/>
              <a:t>in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example5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FE9F9B-AAD3-44A1-83BE-C9357346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96" y="1385608"/>
            <a:ext cx="5338745" cy="34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9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 JSX Gotchas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gotchas - 1</a:t>
            </a:r>
          </a:p>
          <a:p>
            <a:r>
              <a:rPr lang="en-GB" dirty="0"/>
              <a:t>JSX gotchas - 2</a:t>
            </a:r>
          </a:p>
        </p:txBody>
      </p:sp>
    </p:spTree>
    <p:extLst>
      <p:ext uri="{BB962C8B-B14F-4D97-AF65-F5344CB8AC3E}">
        <p14:creationId xmlns:p14="http://schemas.microsoft.com/office/powerpoint/2010/main" val="94041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is case-sensitive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JSX tags must be closed</a:t>
            </a:r>
          </a:p>
          <a:p>
            <a:endParaRPr lang="en-GB" dirty="0"/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1316378" y="1345563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badElem1 = &lt;DIV&gt;oops&lt;/div&gt;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316378" y="2482362"/>
            <a:ext cx="6367482" cy="25439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badElem2 = &lt;input type="text"&gt;</a:t>
            </a:r>
            <a:endParaRPr lang="en-GB" altLang="en-US" sz="12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83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Gotchas - 2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Adjacent JSX elements must be wrapped inside an enclosing tag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assign a CSS class,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dirty="0">
                <a:latin typeface="+mj-lt"/>
              </a:rPr>
              <a:t> (not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+mj-lt"/>
              </a:rPr>
              <a:t>)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322851" y="1682513"/>
            <a:ext cx="6367482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badElem3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&lt;h1&gt;Greetings&lt;/h1&gt;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&lt;div&gt;This won't work. Sorry!&lt;/div&gt;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1322852" y="3549851"/>
            <a:ext cx="6367482" cy="43906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badElem4 = </a:t>
            </a:r>
          </a:p>
          <a:p>
            <a:r>
              <a:rPr lang="en-GB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class="emphasis"&gt;Won't work!&lt;/div&gt;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558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 of JSX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syntax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JSX gotchas</a:t>
            </a:r>
          </a:p>
        </p:txBody>
      </p:sp>
    </p:spTree>
    <p:extLst>
      <p:ext uri="{BB962C8B-B14F-4D97-AF65-F5344CB8AC3E}">
        <p14:creationId xmlns:p14="http://schemas.microsoft.com/office/powerpoint/2010/main" val="82150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Overview of JSX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story so far…</a:t>
            </a:r>
          </a:p>
          <a:p>
            <a:r>
              <a:rPr lang="en-GB" dirty="0"/>
              <a:t>Introducing JSX</a:t>
            </a:r>
          </a:p>
          <a:p>
            <a:r>
              <a:rPr lang="en-GB" dirty="0" err="1"/>
              <a:t>Transpiling</a:t>
            </a:r>
            <a:r>
              <a:rPr lang="en-GB" dirty="0"/>
              <a:t> JSX</a:t>
            </a:r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all the examples so far, we've created elements programmatically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is very verbose!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B2E212BD-79B2-4F5F-A5C8-356BFC8E3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38" y="1704637"/>
            <a:ext cx="6659279" cy="154706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'Swansea City shirt'),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'Cardiff City shirt'),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'Bugatti Divo'),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'55in OLED HD TV'),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'Carving skis'),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null, 'Ski boots')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Introducing JSX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682025" cy="3742941"/>
          </a:xfrm>
        </p:spPr>
        <p:txBody>
          <a:bodyPr/>
          <a:lstStyle/>
          <a:p>
            <a:r>
              <a:rPr lang="en-GB" dirty="0"/>
              <a:t>React supports a lightweight syntax called JSX</a:t>
            </a:r>
          </a:p>
          <a:p>
            <a:pPr lvl="1"/>
            <a:r>
              <a:rPr lang="en-GB" dirty="0"/>
              <a:t>Create React elements concisely and directly</a:t>
            </a:r>
          </a:p>
          <a:p>
            <a:pPr lvl="1"/>
            <a:r>
              <a:rPr lang="en-GB" dirty="0"/>
              <a:t>Use XML to specify the elements you want to create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D450EBA-1A01-4538-B6E3-67D46CDA7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62" y="2107997"/>
            <a:ext cx="6694255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&lt;li&gt;Swansea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&lt;li&gt;Cardiff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&lt;li&gt;Bugatti Divo&lt;/li&gt;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&lt;li&gt;55in OLED HD TV&lt;/li&gt;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&lt;li&gt;Carving skis&lt;/li&gt;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&lt;li&gt;Ski boots&lt;/li&gt;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</p:txBody>
      </p:sp>
    </p:spTree>
    <p:extLst>
      <p:ext uri="{BB962C8B-B14F-4D97-AF65-F5344CB8AC3E}">
        <p14:creationId xmlns:p14="http://schemas.microsoft.com/office/powerpoint/2010/main" val="15505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Transpiling</a:t>
            </a:r>
            <a:r>
              <a:rPr lang="en-GB" dirty="0"/>
              <a:t> JSX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Browsers don't understand JSX syntax</a:t>
            </a:r>
          </a:p>
          <a:p>
            <a:pPr lvl="1"/>
            <a:r>
              <a:rPr lang="en-GB" dirty="0"/>
              <a:t>JSX syntax must be </a:t>
            </a:r>
            <a:r>
              <a:rPr lang="en-GB" dirty="0" err="1"/>
              <a:t>transpiled</a:t>
            </a:r>
            <a:r>
              <a:rPr lang="en-GB" dirty="0"/>
              <a:t> into "pure" React</a:t>
            </a:r>
          </a:p>
          <a:p>
            <a:pPr lvl="1"/>
            <a:endParaRPr lang="en-GB" dirty="0"/>
          </a:p>
          <a:p>
            <a:r>
              <a:rPr lang="en-GB" dirty="0"/>
              <a:t>You can use the Babel </a:t>
            </a:r>
            <a:r>
              <a:rPr lang="en-GB" dirty="0" err="1"/>
              <a:t>transpiler</a:t>
            </a:r>
            <a:r>
              <a:rPr lang="en-GB" dirty="0"/>
              <a:t> to do this</a:t>
            </a:r>
          </a:p>
          <a:p>
            <a:pPr lvl="1"/>
            <a:r>
              <a:rPr lang="en-GB" dirty="0"/>
              <a:t>Add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GB" dirty="0"/>
              <a:t> to download the Babel </a:t>
            </a:r>
            <a:r>
              <a:rPr lang="en-GB" dirty="0" err="1"/>
              <a:t>transpiler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Embed JSX inside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type="text/babel"&gt;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8DA5BB72-40FF-4D75-9767-0E99AAFC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38" y="3243514"/>
            <a:ext cx="6659279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="…URL for Babel on unpkg.com…"&gt;&lt;/script&gt;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type="text/babel"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… Put your JSX code here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20778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JSX Syntax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content</a:t>
            </a:r>
          </a:p>
          <a:p>
            <a:r>
              <a:rPr lang="en-GB" dirty="0"/>
              <a:t>Using JSX for components</a:t>
            </a:r>
          </a:p>
          <a:p>
            <a:r>
              <a:rPr lang="en-GB" dirty="0"/>
              <a:t>Simple example of JSX</a:t>
            </a:r>
          </a:p>
          <a:p>
            <a:r>
              <a:rPr lang="en-GB" dirty="0"/>
              <a:t>Evaluating JavaScript expressions in JSX</a:t>
            </a:r>
          </a:p>
          <a:p>
            <a:r>
              <a:rPr lang="en-GB" dirty="0"/>
              <a:t>Data-driven JSX</a:t>
            </a:r>
          </a:p>
          <a:p>
            <a:r>
              <a:rPr lang="en-GB" dirty="0"/>
              <a:t>Passing properties to a component in JSX</a:t>
            </a:r>
          </a:p>
          <a:p>
            <a:r>
              <a:rPr lang="en-GB" dirty="0"/>
              <a:t>Complete example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73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JSX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500" y="924309"/>
            <a:ext cx="7758225" cy="3742941"/>
          </a:xfrm>
        </p:spPr>
        <p:txBody>
          <a:bodyPr/>
          <a:lstStyle/>
          <a:p>
            <a:r>
              <a:rPr lang="en-GB" dirty="0"/>
              <a:t>JSX elements can contain plain text</a:t>
            </a:r>
          </a:p>
          <a:p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JSX elements can contain JS expressions in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GB" dirty="0"/>
              <a:t> braces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F623EE4-2DAF-49B0-A3B7-04E1D433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1380117"/>
            <a:ext cx="6367483" cy="99306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&lt;li&gt;Swansea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&lt;li&gt;Cardiff City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&lt;/ul&gt;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38FA362-1B9A-4C39-94A3-39D050E5D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3486613"/>
            <a:ext cx="6367483" cy="623730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data = ["Swansea City shirt", "Cardiff City shirt"]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summaryElem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&lt;div&gt;There are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items&lt;/div&gt;</a:t>
            </a:r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GB" dirty="0"/>
              <a:t>Using JSX for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6C810-00B1-07F1-1D24-CC718364A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898594" cy="3742941"/>
          </a:xfrm>
        </p:spPr>
        <p:txBody>
          <a:bodyPr/>
          <a:lstStyle/>
          <a:p>
            <a:r>
              <a:rPr lang="en-GB" dirty="0"/>
              <a:t>JSX can be used in a component: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1379709"/>
            <a:ext cx="6367483" cy="283972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1&lt;/h1&gt;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C9AF5-C100-4E30-8885-B92405741C77}"/>
              </a:ext>
            </a:extLst>
          </p:cNvPr>
          <p:cNvSpPr txBox="1"/>
          <p:nvPr/>
        </p:nvSpPr>
        <p:spPr>
          <a:xfrm>
            <a:off x="6344464" y="1378633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example1.html</a:t>
            </a:r>
          </a:p>
        </p:txBody>
      </p:sp>
    </p:spTree>
    <p:extLst>
      <p:ext uri="{BB962C8B-B14F-4D97-AF65-F5344CB8AC3E}">
        <p14:creationId xmlns:p14="http://schemas.microsoft.com/office/powerpoint/2010/main" val="420874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36576"/>
            <a:ext cx="7548179" cy="560552"/>
          </a:xfrm>
        </p:spPr>
        <p:txBody>
          <a:bodyPr/>
          <a:lstStyle/>
          <a:p>
            <a:r>
              <a:rPr lang="en-GB" dirty="0"/>
              <a:t>Evaluating JavaScript Expressions in JSX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DB652-456D-DAAA-F988-ED70223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JSX can contain JavaScript expressions: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EDE2912B-A84E-4E05-B9ED-313C4384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846" y="1379709"/>
            <a:ext cx="6367483" cy="320905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const timestamp = new Date().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toLocaleTimeString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&lt;h1&gt;JSX Example 2&lt;/h1&gt;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&lt;li&gt;Swansea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&lt;li&gt;Cardiff shirt&lt;/li&gt;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&lt;li&gt;Lamborghini&lt;/li&gt;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&lt;/ul&gt;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&lt;small&gt;Page generated at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{timestamp}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&lt;/small&gt;         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2D27C-61BA-811A-4D93-59E30551C83D}"/>
              </a:ext>
            </a:extLst>
          </p:cNvPr>
          <p:cNvSpPr txBox="1"/>
          <p:nvPr/>
        </p:nvSpPr>
        <p:spPr>
          <a:xfrm>
            <a:off x="6344464" y="1377912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example2.html</a:t>
            </a:r>
          </a:p>
        </p:txBody>
      </p:sp>
    </p:spTree>
    <p:extLst>
      <p:ext uri="{BB962C8B-B14F-4D97-AF65-F5344CB8AC3E}">
        <p14:creationId xmlns:p14="http://schemas.microsoft.com/office/powerpoint/2010/main" val="103748110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2446</TotalTime>
  <Words>1019</Words>
  <Application>Microsoft Office PowerPoint</Application>
  <PresentationFormat>On-screen Show (16:9)</PresentationFormat>
  <Paragraphs>210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Standard_LiveLessons_2017</vt:lpstr>
      <vt:lpstr>JSX</vt:lpstr>
      <vt:lpstr>Section 1:  Overview of JSX</vt:lpstr>
      <vt:lpstr>The Story So Far…</vt:lpstr>
      <vt:lpstr>Introducing JSX</vt:lpstr>
      <vt:lpstr>Transpiling JSX</vt:lpstr>
      <vt:lpstr>Section 2:  JSX Syntax </vt:lpstr>
      <vt:lpstr>JSX Content</vt:lpstr>
      <vt:lpstr>Using JSX for Components</vt:lpstr>
      <vt:lpstr>Evaluating JavaScript Expressions in JSX</vt:lpstr>
      <vt:lpstr>Data-Driven JSX</vt:lpstr>
      <vt:lpstr>Passing Properties to a Component in JSX</vt:lpstr>
      <vt:lpstr>Complete Example</vt:lpstr>
      <vt:lpstr>Section 3:  JSX Gotchas</vt:lpstr>
      <vt:lpstr>JSX Gotchas - 1</vt:lpstr>
      <vt:lpstr>JSX Gotchas - 2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108</cp:revision>
  <dcterms:created xsi:type="dcterms:W3CDTF">2015-09-28T19:52:00Z</dcterms:created>
  <dcterms:modified xsi:type="dcterms:W3CDTF">2024-12-08T14:45:34Z</dcterms:modified>
</cp:coreProperties>
</file>