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26" r:id="rId2"/>
    <p:sldId id="767" r:id="rId3"/>
    <p:sldId id="755" r:id="rId4"/>
    <p:sldId id="756" r:id="rId5"/>
    <p:sldId id="757" r:id="rId6"/>
    <p:sldId id="758" r:id="rId7"/>
    <p:sldId id="760" r:id="rId8"/>
    <p:sldId id="761" r:id="rId9"/>
    <p:sldId id="762" r:id="rId10"/>
    <p:sldId id="763" r:id="rId11"/>
    <p:sldId id="764" r:id="rId12"/>
    <p:sldId id="7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6454" autoAdjust="0"/>
  </p:normalViewPr>
  <p:slideViewPr>
    <p:cSldViewPr snapToGrid="0" snapToObjects="1">
      <p:cViewPr varScale="1">
        <p:scale>
          <a:sx n="102" d="100"/>
          <a:sy n="102" d="100"/>
        </p:scale>
        <p:origin x="64" y="2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2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5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2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2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59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45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5714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173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 err="1">
                <a:solidFill>
                  <a:srgbClr val="005B70"/>
                </a:solidFill>
              </a:rPr>
              <a:t>Memoization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</a:t>
            </a:r>
            <a:r>
              <a:rPr lang="en-GB" sz="2200" dirty="0" err="1"/>
              <a:t>memoization</a:t>
            </a:r>
            <a:r>
              <a:rPr lang="en-GB" sz="2200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Caching child content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Caching Child Content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02065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seen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cache the entire virtual DOM tree for a component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cache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particular piece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of child content within a component,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will cache the specified content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any dependency changes, React recomputes the cache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49549D2-4A8B-44BE-94D4-3079AF0F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4" y="2768482"/>
            <a:ext cx="7161741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content, [dependencies]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Child Content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memoization4.html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displays the date/time when the panel was initially displayed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content is cached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the dependency array is empty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there's nothing in here that can change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there's nothing to inhibit caching here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4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</a:t>
            </a:r>
            <a:r>
              <a:rPr lang="en-GB" sz="2200" dirty="0" err="1"/>
              <a:t>memoization</a:t>
            </a:r>
            <a:r>
              <a:rPr lang="en-GB" sz="2200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Caching child content</a:t>
            </a:r>
          </a:p>
        </p:txBody>
      </p:sp>
    </p:spTree>
    <p:extLst>
      <p:ext uri="{BB962C8B-B14F-4D97-AF65-F5344CB8AC3E}">
        <p14:creationId xmlns:p14="http://schemas.microsoft.com/office/powerpoint/2010/main" val="28626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</a:t>
            </a:r>
            <a:r>
              <a:rPr lang="en-US" dirty="0" err="1">
                <a:solidFill>
                  <a:schemeClr val="bg1"/>
                </a:solidFill>
              </a:rPr>
              <a:t>Memoization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</a:t>
            </a:r>
            <a:r>
              <a:rPr lang="en-GB" sz="2200" dirty="0" err="1"/>
              <a:t>memoization</a:t>
            </a:r>
            <a:r>
              <a:rPr lang="en-GB" sz="2200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Caching child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3563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42202" cy="3742941"/>
          </a:xfrm>
        </p:spPr>
        <p:txBody>
          <a:bodyPr/>
          <a:lstStyle/>
          <a:p>
            <a:r>
              <a:rPr lang="en-GB" dirty="0" err="1"/>
              <a:t>Memoization</a:t>
            </a:r>
            <a:r>
              <a:rPr lang="en-GB" dirty="0"/>
              <a:t> is a render optimization technique…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ability to cache virtual DOM tree content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relevant if you have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pure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i.e. a component that always generates the same virtual DOM tree for a given set of input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caches the virtual DOM tree when the component is first rendered, then reuses the cached content later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memoize</a:t>
            </a:r>
            <a:r>
              <a:rPr lang="en-GB" dirty="0"/>
              <a:t> a component: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Wrap it in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do it in 2 steps: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Or you can do it in 1 step: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38" y="2451461"/>
            <a:ext cx="6983431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83DC186-8A4F-4282-AA3C-80CE3F69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38" y="3968624"/>
            <a:ext cx="6983431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=&gt; {…}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4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80740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has 2 interesting child components: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normal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Type in the textbox, to update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state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(and children) to re-render</a:t>
            </a:r>
          </a:p>
          <a:p>
            <a:pPr lvl="1"/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isn't re-rendered</a:t>
            </a:r>
          </a:p>
        </p:txBody>
      </p:sp>
    </p:spTree>
    <p:extLst>
      <p:ext uri="{BB962C8B-B14F-4D97-AF65-F5344CB8AC3E}">
        <p14:creationId xmlns:p14="http://schemas.microsoft.com/office/powerpoint/2010/main" val="31684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23085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Imagine you have a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... and React might need to render the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… e.g. because state has changed in a parent component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does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shallow comparison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of the component's current properties vs. previous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all the properties are the same, cached content is used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any property is different, component is re-rendered </a:t>
            </a:r>
          </a:p>
        </p:txBody>
      </p:sp>
    </p:spTree>
    <p:extLst>
      <p:ext uri="{BB962C8B-B14F-4D97-AF65-F5344CB8AC3E}">
        <p14:creationId xmlns:p14="http://schemas.microsoft.com/office/powerpoint/2010/main" val="38572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19582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2 properties: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 - </a:t>
            </a:r>
            <a:r>
              <a:rPr lang="en-GB" dirty="0">
                <a:cs typeface="Courier New" panose="02070309020205020404" pitchFamily="49" charset="0"/>
              </a:rPr>
              <a:t>this is invariant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 - </a:t>
            </a:r>
            <a:r>
              <a:rPr lang="en-GB" dirty="0">
                <a:cs typeface="Courier New" panose="02070309020205020404" pitchFamily="49" charset="0"/>
              </a:rPr>
              <a:t>this is the text from the text box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version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is now re-rendered on every keystroke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cs typeface="Courier New" panose="02070309020205020404" pitchFamily="49" charset="0"/>
              </a:rPr>
              <a:t> property is different, so no caching occurs!</a:t>
            </a:r>
          </a:p>
        </p:txBody>
      </p:sp>
    </p:spTree>
    <p:extLst>
      <p:ext uri="{BB962C8B-B14F-4D97-AF65-F5344CB8AC3E}">
        <p14:creationId xmlns:p14="http://schemas.microsoft.com/office/powerpoint/2010/main" val="380337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5776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pass a comparison function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function takes previous and next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the function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cached content will be used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Some reasons for defining a comparison function: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compare only a subset of the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do deep property comparisons (e.g. nested objects)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use some global state in the comparisons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1" y="2079360"/>
            <a:ext cx="6621669" cy="5621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…return true/false… }</a:t>
            </a:r>
          </a:p>
          <a:p>
            <a:pPr defTabSz="739775"/>
            <a:endParaRPr lang="en-GB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2437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a comparison </a:t>
            </a:r>
            <a:r>
              <a:rPr lang="en-GB" dirty="0" err="1">
                <a:cs typeface="Courier New" panose="02070309020205020404" pitchFamily="49" charset="0"/>
              </a:rPr>
              <a:t>func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Just compares the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prev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/next length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When you type into the text box, this is what happens to that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same length as before, cached content is used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different length, component is re-rendered</a:t>
            </a:r>
          </a:p>
        </p:txBody>
      </p:sp>
    </p:spTree>
    <p:extLst>
      <p:ext uri="{BB962C8B-B14F-4D97-AF65-F5344CB8AC3E}">
        <p14:creationId xmlns:p14="http://schemas.microsoft.com/office/powerpoint/2010/main" val="10617921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4881</TotalTime>
  <Words>678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Standard_LiveLessons_2017</vt:lpstr>
      <vt:lpstr>Memoization</vt:lpstr>
      <vt:lpstr>Section 1:  Memoization</vt:lpstr>
      <vt:lpstr>Overview</vt:lpstr>
      <vt:lpstr>Simple Memoization (1 of 2)</vt:lpstr>
      <vt:lpstr>Simple Memoization (2 of 2)</vt:lpstr>
      <vt:lpstr>Default Memoization Behaviour (1 of 2)</vt:lpstr>
      <vt:lpstr>Default Memoization Behaviour (2 of 2)</vt:lpstr>
      <vt:lpstr>Custom Comparison Function (1 of 2)</vt:lpstr>
      <vt:lpstr>Custom Comparison Function (2 of 2)</vt:lpstr>
      <vt:lpstr>Caching Child Content (1 of 2)</vt:lpstr>
      <vt:lpstr>Caching Child Content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2024-12-08T15:08:14Z</dcterms:modified>
</cp:coreProperties>
</file>