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71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9" autoAdjust="0"/>
    <p:restoredTop sz="96656" autoAdjust="0"/>
  </p:normalViewPr>
  <p:slideViewPr>
    <p:cSldViewPr snapToGrid="0" snapToObjects="1">
      <p:cViewPr varScale="1">
        <p:scale>
          <a:sx n="142" d="100"/>
          <a:sy n="142" d="100"/>
        </p:scale>
        <p:origin x="368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2890" y="117271"/>
            <a:ext cx="5447564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Practical Rust with Hands-On Labs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endParaRPr lang="en-GB" sz="2000" dirty="0"/>
          </a:p>
          <a:p>
            <a:pPr marL="55563" indent="0">
              <a:tabLst>
                <a:tab pos="446088" algn="l"/>
              </a:tabLst>
            </a:pPr>
            <a:endParaRPr lang="en-GB" sz="2000" dirty="0"/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andyo@olsensoft.com</a:t>
            </a:r>
          </a:p>
          <a:p>
            <a:pPr marL="55563" indent="0">
              <a:tabLst>
                <a:tab pos="446088" algn="l"/>
              </a:tabLst>
            </a:pPr>
            <a:endParaRPr lang="en-GB" sz="2000" dirty="0"/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https://olsensoft.com/rust</a:t>
            </a:r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https://github.com/andyolsen/rust  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Course Contents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Getting started with Rust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Rust language essentials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Memory management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Object orientation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Understanding crates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400" dirty="0"/>
              <a:t>Rust and AI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endParaRPr lang="en-US" sz="1200" dirty="0"/>
          </a:p>
          <a:p>
            <a:pPr marL="55563" indent="0">
              <a:buNone/>
              <a:tabLst>
                <a:tab pos="446088" algn="l"/>
              </a:tabLst>
            </a:pPr>
            <a:r>
              <a:rPr lang="en-US" sz="2400" i="1" dirty="0"/>
              <a:t>Plus:</a:t>
            </a:r>
          </a:p>
          <a:p>
            <a:pPr marL="538163" indent="-482600">
              <a:tabLst>
                <a:tab pos="446088" algn="l"/>
              </a:tabLst>
            </a:pPr>
            <a:r>
              <a:rPr lang="en-US" sz="2400" dirty="0"/>
              <a:t>Various additional code demos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518</TotalTime>
  <Words>52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Standard_LiveLessons_2017</vt:lpstr>
      <vt:lpstr>Practical Rust with Hands-On Labs</vt:lpstr>
      <vt:lpstr>Course Contents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73</cp:revision>
  <dcterms:created xsi:type="dcterms:W3CDTF">2015-09-28T19:52:00Z</dcterms:created>
  <dcterms:modified xsi:type="dcterms:W3CDTF">2025-06-23T14:51:40Z</dcterms:modified>
</cp:coreProperties>
</file>