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710" r:id="rId3"/>
    <p:sldId id="688" r:id="rId4"/>
    <p:sldId id="742" r:id="rId5"/>
    <p:sldId id="785" r:id="rId6"/>
    <p:sldId id="782" r:id="rId7"/>
    <p:sldId id="786" r:id="rId8"/>
    <p:sldId id="784" r:id="rId9"/>
    <p:sldId id="761" r:id="rId10"/>
    <p:sldId id="787" r:id="rId11"/>
    <p:sldId id="760" r:id="rId12"/>
    <p:sldId id="744" r:id="rId13"/>
    <p:sldId id="71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DB33F"/>
    <a:srgbClr val="FFCC99"/>
    <a:srgbClr val="157FA4"/>
    <a:srgbClr val="157EA2"/>
    <a:srgbClr val="177EA4"/>
    <a:srgbClr val="1580A2"/>
    <a:srgbClr val="107D9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3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84" y="81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48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5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56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A280E5-A6C7-4D35-B74A-B8397961C57D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206A61-4CEF-E554-5912-F98CA0B6765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CFC234-B657-9C05-598A-0A2CFF01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B18A53-AF33-55F9-D664-B2473C9A452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E0618-FC23-6645-F5DF-0C1354E0CED9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01910-6F42-D4D3-C4F8-D97401CB3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6F924-F9A1-2A29-9F4D-75C8AF34E809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doc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Full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full REST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6CF28-BD01-90B5-34B6-32BC0D8D6200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demo-full-rest-services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DELETE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DELETE method typically deletes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4468"/>
            <a:ext cx="6904182" cy="1247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249621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975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PUT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PUT method typically updates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Client also passes an object in request body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8170"/>
            <a:ext cx="6904182" cy="14010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@RequestBody Product product)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40281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273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POST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POST method typically inserts a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object in HTTP request body</a:t>
            </a:r>
          </a:p>
          <a:p>
            <a:pPr lvl="1"/>
            <a:r>
              <a:rPr lang="en-GB" dirty="0"/>
              <a:t>Service returns enriched object after insertion</a:t>
            </a:r>
          </a:p>
          <a:p>
            <a:pPr lvl="1"/>
            <a:r>
              <a:rPr lang="en-GB" dirty="0"/>
              <a:t>Service also returns status code 201, plus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dirty="0"/>
              <a:t> header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0414"/>
            <a:ext cx="6904182" cy="11086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@PostMapping("/products")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(@RequestBody Product product)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repository.insert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("/full/products/"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).body(product);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89" y="2100786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the Scene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Using Swagger to expose the REST API</a:t>
            </a:r>
          </a:p>
          <a:p>
            <a:r>
              <a:rPr lang="en-GB" dirty="0"/>
              <a:t>Using the Swagger UI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C674-E2FA-0C68-5AE1-54CFB5F97B3A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we've seen how to GET data from a REST service: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support the other HTTP verbs: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E18487C-FCD5-49E9-9E66-CAADC3E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80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3EFBB62-7981-49AE-A655-E68B2DFE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3708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AD41304-1AB2-4D9E-B481-1D0F54C3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868496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E9103A-9A4E-4770-B2C8-A0E702B8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303284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example REST controller for our example: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We've defined a repository bean to manage data persistence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ProductRepository.java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for details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1" y="1244481"/>
            <a:ext cx="6964193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@RequestMapping("/full")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Full CRUD API, see following slides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70B9-B3F8-4410-B672-34B90721A443}"/>
              </a:ext>
            </a:extLst>
          </p:cNvPr>
          <p:cNvSpPr txBox="1"/>
          <p:nvPr/>
        </p:nvSpPr>
        <p:spPr>
          <a:xfrm>
            <a:off x="6906064" y="278448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Swagger to Expose the REST API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Swagger to help us test our REST API</a:t>
            </a:r>
          </a:p>
          <a:p>
            <a:pPr lvl="1"/>
            <a:r>
              <a:rPr lang="en-GB" dirty="0"/>
              <a:t>Swagger is an open-source project </a:t>
            </a:r>
          </a:p>
          <a:p>
            <a:pPr lvl="1"/>
            <a:r>
              <a:rPr lang="en-GB" dirty="0"/>
              <a:t>Enables you to document your REST API</a:t>
            </a:r>
          </a:p>
          <a:p>
            <a:pPr lvl="1"/>
            <a:endParaRPr lang="en-GB" dirty="0"/>
          </a:p>
          <a:p>
            <a:r>
              <a:rPr lang="en-GB" dirty="0"/>
              <a:t>What does Swagger do?</a:t>
            </a:r>
          </a:p>
          <a:p>
            <a:pPr lvl="1"/>
            <a:r>
              <a:rPr lang="en-GB" dirty="0"/>
              <a:t>Exposes metadata about your REST controller classes and paths</a:t>
            </a:r>
          </a:p>
          <a:p>
            <a:pPr lvl="1"/>
            <a:r>
              <a:rPr lang="en-GB" dirty="0"/>
              <a:t>Enables you to test GET, POST, PUT, DELETE endpoints</a:t>
            </a:r>
          </a:p>
          <a:p>
            <a:pPr lvl="1"/>
            <a:endParaRPr lang="en-GB" dirty="0"/>
          </a:p>
          <a:p>
            <a:r>
              <a:rPr lang="en-GB" dirty="0"/>
              <a:t>For full details about using Swagger in Spring Boot, see:</a:t>
            </a:r>
          </a:p>
          <a:p>
            <a:pPr lvl="1"/>
            <a:r>
              <a:rPr lang="en-GB" dirty="0">
                <a:hlinkClick r:id="rId3"/>
              </a:rPr>
              <a:t>https://springdoc.org/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96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Using Swagger to Expose the REST API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Swagger in a Spring Boot application, add the following dependency to your POM file: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784" y="1576430"/>
            <a:ext cx="6964191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org.springdoc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springdoc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webmvc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&lt;version&gt;2.3.0&lt;/version&gt;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01397" y="21961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9266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the Swagger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your Spring Boot app and browse to:</a:t>
            </a:r>
          </a:p>
          <a:p>
            <a:pPr lvl="1"/>
            <a:r>
              <a:rPr lang="en-GB" dirty="0">
                <a:hlinkClick r:id="rId3"/>
              </a:rPr>
              <a:t>http://localhost:8080/swagger-ui/index.html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7DD59-7C06-B1E4-E9F2-582038670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912" y="1684859"/>
            <a:ext cx="5265083" cy="3341573"/>
          </a:xfrm>
          <a:prstGeom prst="rect">
            <a:avLst/>
          </a:prstGeom>
          <a:ln>
            <a:solidFill>
              <a:srgbClr val="CCECFF"/>
            </a:solidFill>
          </a:ln>
        </p:spPr>
      </p:pic>
    </p:spTree>
    <p:extLst>
      <p:ext uri="{BB962C8B-B14F-4D97-AF65-F5344CB8AC3E}">
        <p14:creationId xmlns:p14="http://schemas.microsoft.com/office/powerpoint/2010/main" val="426716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Full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a DELETE method</a:t>
            </a:r>
          </a:p>
          <a:p>
            <a:r>
              <a:rPr lang="en-GB" dirty="0"/>
              <a:t>Implementing a PUT method</a:t>
            </a:r>
          </a:p>
          <a:p>
            <a:r>
              <a:rPr lang="en-GB" dirty="0"/>
              <a:t>Implementing a POST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implement the following kinds of endpoints in a REST controller:</a:t>
            </a:r>
          </a:p>
          <a:p>
            <a:pPr lvl="1"/>
            <a:r>
              <a:rPr lang="en-GB" dirty="0"/>
              <a:t>DELETE</a:t>
            </a:r>
          </a:p>
          <a:p>
            <a:pPr lvl="1"/>
            <a:r>
              <a:rPr lang="en-GB" dirty="0"/>
              <a:t>PUT</a:t>
            </a:r>
          </a:p>
          <a:p>
            <a:pPr lvl="1"/>
            <a:r>
              <a:rPr lang="en-GB" dirty="0"/>
              <a:t>POST</a:t>
            </a:r>
          </a:p>
          <a:p>
            <a:pPr lvl="1"/>
            <a:endParaRPr lang="en-GB" dirty="0"/>
          </a:p>
          <a:p>
            <a:r>
              <a:rPr lang="en-GB" dirty="0"/>
              <a:t>We'll look at the DELETE endpoint first, because it's the most straightforward </a:t>
            </a:r>
            <a:r>
              <a:rPr lang="en-GB" sz="2000" dirty="0"/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246454318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9288</TotalTime>
  <Words>665</Words>
  <Application>Microsoft Office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Lucida Console</vt:lpstr>
      <vt:lpstr>Univers</vt:lpstr>
      <vt:lpstr>Standard_LiveLessons_2017</vt:lpstr>
      <vt:lpstr>Implementing a Full REST Service</vt:lpstr>
      <vt:lpstr>1. Setting the Scene</vt:lpstr>
      <vt:lpstr>Overview</vt:lpstr>
      <vt:lpstr>Example REST Controller</vt:lpstr>
      <vt:lpstr>Using Swagger to Expose the REST API (1 of 2)</vt:lpstr>
      <vt:lpstr>Using Swagger to Expose the REST API (2 of 2)</vt:lpstr>
      <vt:lpstr>Using the Swagger UI</vt:lpstr>
      <vt:lpstr>2. Defining a Full REST Service</vt:lpstr>
      <vt:lpstr>Overview</vt:lpstr>
      <vt:lpstr>Implementing a DELETE Method</vt:lpstr>
      <vt:lpstr>Implementing a PUT Method</vt:lpstr>
      <vt:lpstr>Implementing a POST Method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181</cp:revision>
  <dcterms:created xsi:type="dcterms:W3CDTF">2015-09-28T19:52:00Z</dcterms:created>
  <dcterms:modified xsi:type="dcterms:W3CDTF">2024-01-16T16:31:21Z</dcterms:modified>
</cp:coreProperties>
</file>