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688" r:id="rId3"/>
    <p:sldId id="783" r:id="rId4"/>
    <p:sldId id="778" r:id="rId5"/>
    <p:sldId id="779" r:id="rId6"/>
    <p:sldId id="787" r:id="rId7"/>
    <p:sldId id="782" r:id="rId8"/>
    <p:sldId id="784" r:id="rId9"/>
    <p:sldId id="448" r:id="rId10"/>
    <p:sldId id="577" r:id="rId11"/>
    <p:sldId id="578" r:id="rId12"/>
    <p:sldId id="581" r:id="rId13"/>
    <p:sldId id="580" r:id="rId14"/>
    <p:sldId id="582" r:id="rId15"/>
    <p:sldId id="583" r:id="rId16"/>
    <p:sldId id="786" r:id="rId17"/>
    <p:sldId id="584" r:id="rId18"/>
    <p:sldId id="585" r:id="rId19"/>
    <p:sldId id="785" r:id="rId20"/>
    <p:sldId id="586" r:id="rId21"/>
    <p:sldId id="579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D9F"/>
    <a:srgbClr val="FFCC99"/>
    <a:srgbClr val="157FA4"/>
    <a:srgbClr val="157EA2"/>
    <a:srgbClr val="177EA4"/>
    <a:srgbClr val="1580A2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6725" autoAdjust="0"/>
  </p:normalViewPr>
  <p:slideViewPr>
    <p:cSldViewPr snapToGrid="0" snapToObjects="1">
      <p:cViewPr>
        <p:scale>
          <a:sx n="138" d="100"/>
          <a:sy n="138" d="100"/>
        </p:scale>
        <p:origin x="72" y="114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3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3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2C31E9-082C-45C0-7C0B-152C078C4AC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6E358E-034C-660C-2F86-386A9148FE7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205097-4234-1644-2BFC-641089DD79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0BF20-0B0D-7D3E-B395-1902C1756774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CDF38-2957-1EDA-4AA3-FBD1AD9F131C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246A3-DF79-666F-719D-9EED452097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14353-4B1F-FD31-40D6-4BAC8E1B7F6A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Additional REST Service Techniques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Consuming REST services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 architecture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Circuit breakers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Microservice Application Example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Let's see a complete (simple) example of how to create a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clientservice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catalogservice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catalogservice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clientservice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C430D8B-15B4-4DEC-A58A-DE6F288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201728"/>
            <a:ext cx="7540099" cy="35783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result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client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.retrieve()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.body(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D756A-43EE-4546-BB6B-1933C0641F2F}"/>
              </a:ext>
            </a:extLst>
          </p:cNvPr>
          <p:cNvCxnSpPr>
            <a:cxnSpLocks/>
          </p:cNvCxnSpPr>
          <p:nvPr/>
        </p:nvCxnSpPr>
        <p:spPr bwMode="auto">
          <a:xfrm>
            <a:off x="143162" y="188678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6863E-E74C-440C-8828-84FD60B430CA}"/>
              </a:ext>
            </a:extLst>
          </p:cNvPr>
          <p:cNvSpPr txBox="1"/>
          <p:nvPr/>
        </p:nvSpPr>
        <p:spPr>
          <a:xfrm>
            <a:off x="44371" y="160068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2BF1B-BA1C-45A5-BEAB-4F82B48E49B0}"/>
              </a:ext>
            </a:extLst>
          </p:cNvPr>
          <p:cNvCxnSpPr>
            <a:cxnSpLocks/>
          </p:cNvCxnSpPr>
          <p:nvPr/>
        </p:nvCxnSpPr>
        <p:spPr bwMode="auto">
          <a:xfrm>
            <a:off x="3034145" y="3551171"/>
            <a:ext cx="594022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B4BEFF-78F3-4AFD-8098-508C05BE41E3}"/>
              </a:ext>
            </a:extLst>
          </p:cNvPr>
          <p:cNvSpPr txBox="1"/>
          <p:nvPr/>
        </p:nvSpPr>
        <p:spPr>
          <a:xfrm>
            <a:off x="7927887" y="3266162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Circuit Breakers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/>
              <a:t>Netflix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&lt;version&gt;3.1.0&lt;/version&gt;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1. Consuming REST Services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</a:t>
            </a:r>
          </a:p>
          <a:p>
            <a:r>
              <a:rPr lang="en-GB" dirty="0"/>
              <a:t>Other ways to consume a REST service</a:t>
            </a:r>
          </a:p>
          <a:p>
            <a:r>
              <a:rPr lang="en-GB" dirty="0"/>
              <a:t>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82840E9-98C4-4685-9C1E-ED510DCD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632251"/>
            <a:ext cx="7540099" cy="413238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(index),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getFallbackData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{ …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b="1" dirty="0" err="1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getFallbackData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index) {return "FALLBACK-DATA-" + index;}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1E01A-77AB-47A5-94F4-7E24B0F79F02}"/>
              </a:ext>
            </a:extLst>
          </p:cNvPr>
          <p:cNvCxnSpPr>
            <a:cxnSpLocks/>
          </p:cNvCxnSpPr>
          <p:nvPr/>
        </p:nvCxnSpPr>
        <p:spPr bwMode="auto">
          <a:xfrm>
            <a:off x="77352" y="1863325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0CCF5-EA7A-49A7-B66F-5FF54E9F38CB}"/>
              </a:ext>
            </a:extLst>
          </p:cNvPr>
          <p:cNvSpPr txBox="1"/>
          <p:nvPr/>
        </p:nvSpPr>
        <p:spPr>
          <a:xfrm>
            <a:off x="-657" y="157722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095DE-07DD-4FCD-920B-AD218C23C655}"/>
              </a:ext>
            </a:extLst>
          </p:cNvPr>
          <p:cNvCxnSpPr>
            <a:cxnSpLocks/>
          </p:cNvCxnSpPr>
          <p:nvPr/>
        </p:nvCxnSpPr>
        <p:spPr bwMode="auto">
          <a:xfrm>
            <a:off x="4966855" y="4077265"/>
            <a:ext cx="4031761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48F7E-134C-4095-9A81-334CB3F1B9BD}"/>
              </a:ext>
            </a:extLst>
          </p:cNvPr>
          <p:cNvSpPr txBox="1"/>
          <p:nvPr/>
        </p:nvSpPr>
        <p:spPr>
          <a:xfrm>
            <a:off x="7827439" y="3819968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C7E9-E7C1-4B1A-B676-D547716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1990390"/>
            <a:ext cx="4599296" cy="144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ED58-C8C7-4C56-977D-BDA0CF9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2" y="3575489"/>
            <a:ext cx="4599296" cy="14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585911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1995403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1E678-F3C3-5379-DAEC-A4CCCC4EC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982" y="2463720"/>
            <a:ext cx="4010891" cy="958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5DCC1-73F3-9027-0AFF-731034982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806" y="4059597"/>
            <a:ext cx="3200400" cy="2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09" y="982981"/>
            <a:ext cx="5505191" cy="335155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Consuming REST services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Microservice architecture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Circuit breakers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Web provides 2 ways to consume REST services: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GB" dirty="0"/>
              <a:t>fluent coding style, recommended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traditional approach, not recommended</a:t>
            </a:r>
          </a:p>
          <a:p>
            <a:pPr lvl="1"/>
            <a:endParaRPr lang="en-GB" dirty="0"/>
          </a:p>
          <a:p>
            <a:r>
              <a:rPr lang="en-GB" dirty="0"/>
              <a:t>In either case, you must include the following dependency: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concentrate on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following slides…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719083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18139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6503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Use 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1725"/>
            <a:ext cx="7774948" cy="3547021"/>
          </a:xfrm>
        </p:spPr>
        <p:txBody>
          <a:bodyPr/>
          <a:lstStyle/>
          <a:p>
            <a:r>
              <a:rPr lang="en-GB" dirty="0"/>
              <a:t>Here's an example of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for a GET API: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similar methods for other types of requests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264"/>
            <a:ext cx="6964193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RestClient.create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"http://localhost:8080/full/products/1";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ResponseEntity&lt;Product&gt; response = client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.get()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someUri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.retrieve()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1, response details:");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 Status code: %d\n",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response.getStatusCodeValue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 Response body: %s\n",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response.getBody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3605"/>
            <a:ext cx="7539420" cy="3547021"/>
          </a:xfrm>
        </p:spPr>
        <p:txBody>
          <a:bodyPr/>
          <a:lstStyle/>
          <a:p>
            <a:r>
              <a:rPr lang="en-GB" dirty="0"/>
              <a:t>Let's see a complete example of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code here:</a:t>
            </a:r>
          </a:p>
          <a:p>
            <a:pPr lvl="1"/>
            <a:r>
              <a:rPr lang="en-GB" dirty="0"/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consumingrest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pPr lvl="1"/>
            <a:r>
              <a:rPr lang="en-GB" dirty="0"/>
              <a:t>Class: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ConsumerViaRestClient.java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776613" y="1478970"/>
            <a:ext cx="2788905" cy="1769162"/>
            <a:chOff x="5310596" y="1413160"/>
            <a:chExt cx="2788905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310596" y="2597547"/>
              <a:ext cx="2788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</a:t>
              </a:r>
              <a:r>
                <a:rPr lang="en-GB" sz="1600" b="1" dirty="0" err="1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consumingrest</a:t>
              </a:r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-service</a:t>
              </a:r>
            </a:p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589782" y="1478970"/>
            <a:ext cx="3006140" cy="1769162"/>
            <a:chOff x="1571755" y="1413160"/>
            <a:chExt cx="2440091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657061" y="2597547"/>
              <a:ext cx="2253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</a:t>
              </a:r>
              <a:r>
                <a:rPr lang="en-GB" sz="1600" b="1" dirty="0" err="1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consumingrest</a:t>
              </a:r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-client</a:t>
              </a:r>
            </a:p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791069" y="1655408"/>
              <a:ext cx="1989465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1571755" y="1733398"/>
              <a:ext cx="2440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ConsumerViaRestClient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4310950" y="163614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4310950" y="216303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5035"/>
            <a:ext cx="7975291" cy="560552"/>
          </a:xfrm>
        </p:spPr>
        <p:txBody>
          <a:bodyPr/>
          <a:lstStyle/>
          <a:p>
            <a:r>
              <a:rPr lang="en-GB" sz="3000" dirty="0"/>
              <a:t>Other Ways to Consume a REST Service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202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the original way to consume a REST service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Not as elegant as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but widely used in the past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ConsumerViaRestTemplate.java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be synchronous or asynchronous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Well suited to calling reactive REST services (</a:t>
            </a:r>
            <a:r>
              <a:rPr lang="en-GB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WebFlux</a:t>
            </a:r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ConsumerViaWebClient.java</a:t>
            </a:r>
            <a:r>
              <a:rPr lang="en-GB" dirty="0"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pom.xml</a:t>
            </a:r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2350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Consuming a REST Service from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also implemented a simple HTML page to show how to consume a REST service from a web UI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consumingrest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Folder: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Open a browser and browse to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http://localhost:8181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	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5D96-6E5E-47D7-BBBE-19775554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1" y="2720270"/>
            <a:ext cx="3671123" cy="1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 Architecture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are microservices</a:t>
            </a:r>
          </a:p>
          <a:p>
            <a:r>
              <a:rPr lang="en-GB" dirty="0"/>
              <a:t>Microservice application example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10485</TotalTime>
  <Words>1371</Words>
  <Application>Microsoft Office PowerPoint</Application>
  <PresentationFormat>On-screen Show (16:9)</PresentationFormat>
  <Paragraphs>249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Additional REST Service Techniques</vt:lpstr>
      <vt:lpstr>1. Consuming REST Services</vt:lpstr>
      <vt:lpstr>Overview</vt:lpstr>
      <vt:lpstr>How to Use RestClient</vt:lpstr>
      <vt:lpstr>Example</vt:lpstr>
      <vt:lpstr>Other Ways to Consume a REST Service</vt:lpstr>
      <vt:lpstr>Consuming a REST Service from HTML</vt:lpstr>
      <vt:lpstr>2. Microservice Architecture</vt:lpstr>
      <vt:lpstr>What are Microservices?</vt:lpstr>
      <vt:lpstr>Microservice Application Example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Circuit Breakers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182</cp:revision>
  <dcterms:created xsi:type="dcterms:W3CDTF">2015-09-28T19:52:00Z</dcterms:created>
  <dcterms:modified xsi:type="dcterms:W3CDTF">2024-01-18T14:03:51Z</dcterms:modified>
</cp:coreProperties>
</file>