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37" r:id="rId7"/>
    <p:sldId id="729" r:id="rId8"/>
    <p:sldId id="730" r:id="rId9"/>
    <p:sldId id="731" r:id="rId10"/>
    <p:sldId id="732" r:id="rId11"/>
    <p:sldId id="741" r:id="rId12"/>
    <p:sldId id="734" r:id="rId13"/>
    <p:sldId id="738" r:id="rId14"/>
    <p:sldId id="739" r:id="rId15"/>
    <p:sldId id="742" r:id="rId16"/>
    <p:sldId id="743" r:id="rId17"/>
    <p:sldId id="744" r:id="rId18"/>
    <p:sldId id="745" r:id="rId19"/>
    <p:sldId id="746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8" d="100"/>
          <a:sy n="138" d="100"/>
        </p:scale>
        <p:origin x="96" y="6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config class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Locating config classes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Configuration techniques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08875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(2 of 2)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8D7DF1-71E5-48F7-B3DC-8615626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943291"/>
            <a:ext cx="6570705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@SpringBootApplication(scanBasePackages="demo.configurationlocation.config")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timestamp1()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5, 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timestamp2()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20,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A3E65-1A19-4F77-AF55-95E2D0044513}"/>
              </a:ext>
            </a:extLst>
          </p:cNvPr>
          <p:cNvSpPr txBox="1"/>
          <p:nvPr/>
        </p:nvSpPr>
        <p:spPr>
          <a:xfrm>
            <a:off x="6266457" y="293827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075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Configuration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scope of a bean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demo.techniques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Bean Names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bean name is the same as method name</a:t>
            </a:r>
          </a:p>
          <a:p>
            <a:pPr lvl="1"/>
            <a:r>
              <a:rPr lang="en-GB" dirty="0"/>
              <a:t>You can specify different bean name(s), if you like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766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@Bean(name="cool-bean")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bean1()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(1111,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bean2()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(2222,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99028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Looking-Up Named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221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1st bean via its name.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2nd bean via its various aliases.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17618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50A1-1C03-4761-9D07-D975A7192FA1}"/>
              </a:ext>
            </a:extLst>
          </p:cNvPr>
          <p:cNvGrpSpPr/>
          <p:nvPr/>
        </p:nvGrpSpPr>
        <p:grpSpPr>
          <a:xfrm>
            <a:off x="1236107" y="2657984"/>
            <a:ext cx="4415393" cy="1757268"/>
            <a:chOff x="1236107" y="2556850"/>
            <a:chExt cx="4415393" cy="1757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BE858-5FFC-4449-A456-C97CAB0D8BA6}"/>
                </a:ext>
              </a:extLst>
            </p:cNvPr>
            <p:cNvSpPr/>
            <p:nvPr/>
          </p:nvSpPr>
          <p:spPr>
            <a:xfrm>
              <a:off x="1256296" y="2556850"/>
              <a:ext cx="4395204" cy="175726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3EADBA-3195-4C23-96AA-A88B3435634C}"/>
                </a:ext>
              </a:extLst>
            </p:cNvPr>
            <p:cNvSpPr/>
            <p:nvPr/>
          </p:nvSpPr>
          <p:spPr>
            <a:xfrm>
              <a:off x="3224309" y="3569586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2222,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88ABE3-5859-4D8D-AB70-93410CACB4FF}"/>
                </a:ext>
              </a:extLst>
            </p:cNvPr>
            <p:cNvGrpSpPr/>
            <p:nvPr/>
          </p:nvGrpSpPr>
          <p:grpSpPr>
            <a:xfrm>
              <a:off x="1236107" y="3303893"/>
              <a:ext cx="801201" cy="998579"/>
              <a:chOff x="1236107" y="2734951"/>
              <a:chExt cx="721672" cy="998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8EEB6A-24FD-4C7E-912F-9E688861E60D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681D00-9238-408F-AB00-5C37E55B54D9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78436B-3E6F-458C-A02E-A1B37B660DF9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5B575-E47A-4011-9967-DCE88AF526D4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6874-4DEF-4B33-848F-54E04BE9DE5B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56DB0-6EFD-4637-ADA3-01FB009A5726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A5950F-8F4C-42AC-94B5-6B9865F0187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016145" y="3784988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21A878-664E-41F4-BA4D-84AC5EA2703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016145" y="3447063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B38750-1390-40D4-9C4D-E3A0BA81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45" y="3882036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304B06-D528-4178-8880-89AB235D6CC0}"/>
                </a:ext>
              </a:extLst>
            </p:cNvPr>
            <p:cNvSpPr/>
            <p:nvPr/>
          </p:nvSpPr>
          <p:spPr>
            <a:xfrm>
              <a:off x="3224309" y="2678310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1111,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EFF722-ED6D-48D0-972B-E3A3D602529C}"/>
                </a:ext>
              </a:extLst>
            </p:cNvPr>
            <p:cNvSpPr/>
            <p:nvPr/>
          </p:nvSpPr>
          <p:spPr>
            <a:xfrm>
              <a:off x="1884906" y="2837506"/>
              <a:ext cx="131239" cy="118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EC46BF-18AA-49FE-9E06-05F671AFD940}"/>
                </a:ext>
              </a:extLst>
            </p:cNvPr>
            <p:cNvSpPr txBox="1"/>
            <p:nvPr/>
          </p:nvSpPr>
          <p:spPr>
            <a:xfrm>
              <a:off x="1236107" y="275411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CA472E-7994-4EFC-AD63-EE7BC36A4632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016145" y="2893712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Lazily Instantiating a Singleton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a bean to be lazily instantiated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the bean "just in time"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bean3()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(3333,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507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Scope of a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the scope of a bean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a new bean every time you </a:t>
            </a:r>
            <a:r>
              <a:rPr lang="en-GB" dirty="0" err="1"/>
              <a:t>autowire</a:t>
            </a:r>
            <a:r>
              <a:rPr lang="en-GB" dirty="0"/>
              <a:t> or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bean4()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(4444,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722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Configuring Bean Dependencies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Configuring dependencies - technique 1</a:t>
            </a:r>
          </a:p>
          <a:p>
            <a:r>
              <a:rPr lang="en-GB" dirty="0"/>
              <a:t>Configuring dependencies - technique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demo.dependencies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Java classes: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dirty="0"/>
              <a:t> references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480C85-8D46-4148-81EE-68655F4B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00" y="1352635"/>
            <a:ext cx="2815001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maxPoolSize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F9C1C-8751-4364-B794-37738EC5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27" y="1338239"/>
            <a:ext cx="356935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7C72-EAF4-4CAE-AB80-38AC8F329DC7}"/>
              </a:ext>
            </a:extLst>
          </p:cNvPr>
          <p:cNvSpPr txBox="1"/>
          <p:nvPr/>
        </p:nvSpPr>
        <p:spPr>
          <a:xfrm>
            <a:off x="2890544" y="2568345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ABE8-EC04-44A7-8AB5-59BA3DBDA306}"/>
              </a:ext>
            </a:extLst>
          </p:cNvPr>
          <p:cNvSpPr txBox="1"/>
          <p:nvPr/>
        </p:nvSpPr>
        <p:spPr>
          <a:xfrm>
            <a:off x="5878336" y="2122719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DataSource.java</a:t>
            </a:r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configure dependencies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/>
          <p:nvPr/>
        </p:nvCxnSpPr>
        <p:spPr>
          <a:xfrm flipV="1">
            <a:off x="4372652" y="2361839"/>
            <a:ext cx="1729126" cy="92306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configure dependencies: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transactionManager3(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ds);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>
            <a:cxnSpLocks/>
          </p:cNvCxnSpPr>
          <p:nvPr/>
        </p:nvCxnSpPr>
        <p:spPr>
          <a:xfrm flipV="1">
            <a:off x="5538404" y="2361840"/>
            <a:ext cx="563374" cy="5807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Defining a Config Class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configuration classes</a:t>
            </a:r>
          </a:p>
          <a:p>
            <a:r>
              <a:rPr lang="en-GB" dirty="0"/>
              <a:t>Defining a simple configuration class</a:t>
            </a:r>
          </a:p>
          <a:p>
            <a:r>
              <a:rPr lang="en-GB" dirty="0"/>
              <a:t>Accessing a bean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demo.simpleconfiguration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config class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config classes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Configuration techniques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Java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as follows: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log(String)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method, adds a message to a log transcript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max number of messages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cyclic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indicates whether to clear log if full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Create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and initialize as follows: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cyclic=true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into another bean and log some messages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configuration class is a special "factory"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endParaRPr lang="en-GB" dirty="0"/>
          </a:p>
          <a:p>
            <a:r>
              <a:rPr lang="en-GB" dirty="0"/>
              <a:t>How to define a configuration class:</a:t>
            </a:r>
          </a:p>
          <a:p>
            <a:pPr lvl="1"/>
            <a:r>
              <a:rPr lang="en-GB" dirty="0"/>
              <a:t>Annotate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Annotate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create/return objects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Simple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configuration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creates a bean:</a:t>
            </a:r>
          </a:p>
          <a:p>
            <a:pPr lvl="1"/>
            <a:r>
              <a:rPr lang="en-GB" dirty="0"/>
              <a:t>Type of bean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Name of bean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89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310403" y="2766416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Accessing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</a:t>
            </a:r>
            <a:r>
              <a:rPr lang="en-GB" dirty="0" err="1"/>
              <a:t>autowire</a:t>
            </a:r>
            <a:r>
              <a:rPr lang="en-GB" dirty="0"/>
              <a:t>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6F1FB-FEF6-4977-B1C2-80F7730B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8942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DBB16-5857-40A3-A7DC-6C106A52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731751"/>
            <a:ext cx="4875316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A757-4644-42DB-B452-52EF97DD30C1}"/>
              </a:ext>
            </a:extLst>
          </p:cNvPr>
          <p:cNvSpPr txBox="1"/>
          <p:nvPr/>
        </p:nvSpPr>
        <p:spPr>
          <a:xfrm>
            <a:off x="4571069" y="365572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421A1-6E45-47D5-AEA9-F9A05068A391}"/>
              </a:ext>
            </a:extLst>
          </p:cNvPr>
          <p:cNvSpPr txBox="1"/>
          <p:nvPr/>
        </p:nvSpPr>
        <p:spPr>
          <a:xfrm>
            <a:off x="6266457" y="167124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Locating Config Classes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configuration classes</a:t>
            </a:r>
          </a:p>
          <a:p>
            <a:r>
              <a:rPr lang="en-GB" dirty="0"/>
              <a:t>Specifying different configuration locations</a:t>
            </a:r>
          </a:p>
          <a:p>
            <a:r>
              <a:rPr lang="en-GB" dirty="0"/>
              <a:t>Defining beans in the "application" class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application starts…</a:t>
            </a:r>
          </a:p>
          <a:p>
            <a:pPr lvl="1"/>
            <a:r>
              <a:rPr lang="en-GB" dirty="0"/>
              <a:t>It scans for components and configuration classes</a:t>
            </a:r>
          </a:p>
          <a:p>
            <a:pPr lvl="1"/>
            <a:r>
              <a:rPr lang="en-GB" dirty="0"/>
              <a:t>It "application" class package, plus sub-packages</a:t>
            </a:r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Different Configuration Locations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Boot to look in alternative packages to find components and configuration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following packages in the demo app: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app class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config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C8CDA5D-FAC3-4273-A83E-ECFF3FCA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5528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59441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annotation is equivalent to: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means the application class is also a "configuration"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cs typeface="Courier New" panose="02070309020205020404" pitchFamily="49" charset="0"/>
              </a:rPr>
              <a:t> methods in your application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example on next slide…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6A1FEB-F205-45BB-98D6-F45F482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33" y="891817"/>
            <a:ext cx="2766262" cy="7085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6779</TotalTime>
  <Words>1228</Words>
  <Application>Microsoft Office PowerPoint</Application>
  <PresentationFormat>On-screen Show (16:9)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Configuration Classes</vt:lpstr>
      <vt:lpstr>1. Defining a Config Class and Bean Methods</vt:lpstr>
      <vt:lpstr>Overview of Configuration Classes</vt:lpstr>
      <vt:lpstr>Defining a Simple Configuration Class</vt:lpstr>
      <vt:lpstr>Accessing a Bean</vt:lpstr>
      <vt:lpstr>2. Locating Config Classes and Bean Methods</vt:lpstr>
      <vt:lpstr>Location of Configuration Classes</vt:lpstr>
      <vt:lpstr>Specifying Different Configuration Locations</vt:lpstr>
      <vt:lpstr>Defining Beans in the "Application" Class (1 of 2)</vt:lpstr>
      <vt:lpstr>Defining Beans in the "Application" Class (2 of 2)</vt:lpstr>
      <vt:lpstr>3. Configuration Techniques</vt:lpstr>
      <vt:lpstr>Customizing Bean Names </vt:lpstr>
      <vt:lpstr>Looking-Up Named Beans</vt:lpstr>
      <vt:lpstr>Lazily Instantiating a Singleton Bean</vt:lpstr>
      <vt:lpstr>Setting the Scope of a Bean</vt:lpstr>
      <vt:lpstr>4. Configuring Bean Dependencies</vt:lpstr>
      <vt:lpstr>Overview</vt:lpstr>
      <vt:lpstr>Configuring Dependencies - Technique 1</vt:lpstr>
      <vt:lpstr>Configuring Dependencies - Technique 2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156</cp:revision>
  <dcterms:created xsi:type="dcterms:W3CDTF">2015-09-28T19:52:00Z</dcterms:created>
  <dcterms:modified xsi:type="dcterms:W3CDTF">2021-10-12T07:44:10Z</dcterms:modified>
</cp:coreProperties>
</file>