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533" r:id="rId5"/>
    <p:sldId id="725" r:id="rId6"/>
    <p:sldId id="771" r:id="rId7"/>
    <p:sldId id="727" r:id="rId8"/>
    <p:sldId id="728" r:id="rId9"/>
    <p:sldId id="729" r:id="rId10"/>
    <p:sldId id="730" r:id="rId11"/>
    <p:sldId id="731" r:id="rId12"/>
    <p:sldId id="772" r:id="rId13"/>
    <p:sldId id="688" r:id="rId14"/>
    <p:sldId id="742" r:id="rId15"/>
    <p:sldId id="766" r:id="rId16"/>
    <p:sldId id="773" r:id="rId17"/>
    <p:sldId id="768" r:id="rId18"/>
    <p:sldId id="769" r:id="rId19"/>
    <p:sldId id="770" r:id="rId20"/>
    <p:sldId id="711" r:id="rId21"/>
    <p:sldId id="74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28" d="100"/>
          <a:sy n="128" d="100"/>
        </p:scale>
        <p:origin x="60" y="387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5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2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JPA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JPA entity classes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Autoconfiguration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8DB6A81-FD9B-4544-A5C8-AE198103B65C}"/>
              </a:ext>
            </a:extLst>
          </p:cNvPr>
          <p:cNvSpPr/>
          <p:nvPr/>
        </p:nvSpPr>
        <p:spPr>
          <a:xfrm>
            <a:off x="7613338" y="2486924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A430D-59BE-46B3-B81E-60E4091D097E}"/>
              </a:ext>
            </a:extLst>
          </p:cNvPr>
          <p:cNvCxnSpPr>
            <a:cxnSpLocks/>
          </p:cNvCxnSpPr>
          <p:nvPr/>
        </p:nvCxnSpPr>
        <p:spPr>
          <a:xfrm>
            <a:off x="6850372" y="2927776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FAB53C-77E2-4642-8DAF-9D23AB6F705A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7ED51-8191-4644-B95C-4FEF48ACD44F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B6306-7AAB-4E92-9AFB-BB77FC2D1104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D50EFC-B8CD-422D-B1CD-95F57219408E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FB866-B941-45BB-A913-4BE6BE47F1FC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8BB0B7-871C-4858-8615-E9198157B33D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FEBE8-C594-4685-9096-50F05CBF1EFC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9FAA15-FF41-4AF0-8CD8-1AE8CB5A3240}"/>
              </a:ext>
            </a:extLst>
          </p:cNvPr>
          <p:cNvSpPr/>
          <p:nvPr/>
        </p:nvSpPr>
        <p:spPr>
          <a:xfrm>
            <a:off x="954744" y="359475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7894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Persistence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automatically sets persistence properties to connect to the in-memory H2 database: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customize persistence properties if you need to: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8C4BCC-D822-443D-92EA-04BCD2DD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1555256"/>
            <a:ext cx="722778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spring.datasource.url=jdbc:h2:mem:&lt;UUID&gt;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spring.jpa.database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-platform=org.hibernate.dialect.H2Dialect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7FEC5-0265-42F1-8D68-CA738D90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3069709"/>
            <a:ext cx="7227785" cy="147797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Show SQL statements, nicely formatted.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spring.jpa.hibernate.ddl-auto=create-drop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Optionally,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you can also ask JPA to output the value for SQL parameters.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logging.level.org.hibernate.SQL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=debug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logging.level.org.hibernate.type.descriptor.sql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96E2-4435-4D92-93B8-6D3B54768C87}"/>
              </a:ext>
            </a:extLst>
          </p:cNvPr>
          <p:cNvSpPr txBox="1"/>
          <p:nvPr/>
        </p:nvSpPr>
        <p:spPr>
          <a:xfrm>
            <a:off x="6624279" y="2043828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AC275-7110-49E2-9EE3-7A3A7FE3BECD}"/>
              </a:ext>
            </a:extLst>
          </p:cNvPr>
          <p:cNvSpPr txBox="1"/>
          <p:nvPr/>
        </p:nvSpPr>
        <p:spPr>
          <a:xfrm>
            <a:off x="6624279" y="4293807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JPA Entity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an entity class</a:t>
            </a:r>
          </a:p>
          <a:p>
            <a:r>
              <a:rPr lang="en-GB" dirty="0"/>
              <a:t>Locating entity classes</a:t>
            </a:r>
          </a:p>
          <a:p>
            <a:r>
              <a:rPr lang="en-GB" dirty="0"/>
              <a:t>Seeding the database with data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9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an Entity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249995"/>
            <a:ext cx="7237120" cy="30168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equals(),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274847" y="402389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Entity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necessary 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729896"/>
            <a:ext cx="7235824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Seeding the Database with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566541"/>
            <a:ext cx="7235824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"insert into EMPLOYEES(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name,salary,region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values(?,?,?)",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new Object[]{"James", 21000, "London"});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428735" y="4024401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Viewing Database Data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Obtaining the database connection string</a:t>
            </a:r>
          </a:p>
          <a:p>
            <a:r>
              <a:rPr lang="en-GB" dirty="0"/>
              <a:t>Viewing the database data in the H2 console UI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96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databases have a console UI to let you view data</a:t>
            </a:r>
          </a:p>
          <a:p>
            <a:pPr lvl="1"/>
            <a:r>
              <a:rPr lang="en-GB" dirty="0"/>
              <a:t>To enable the H2 console UI, add these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</a:t>
            </a:r>
          </a:p>
          <a:p>
            <a:pPr lvl="1"/>
            <a:r>
              <a:rPr lang="en-GB" dirty="0"/>
              <a:t>So, add this dependency in your POM: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6869675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6737414" y="208946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76807"/>
            <a:ext cx="686967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7891575" y="428641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Obtaining the Database Connection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JDBC connection string for the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JDBC connection string to connect to the </a:t>
            </a:r>
            <a:br>
              <a:rPr lang="en-GB" dirty="0"/>
            </a:br>
            <a:r>
              <a:rPr lang="en-GB" dirty="0"/>
              <a:t>database in the H2 console UI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071D7-829C-4835-821A-7AE5D98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30" y="1628612"/>
            <a:ext cx="7106770" cy="7135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06621" y="1724585"/>
            <a:ext cx="2669536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836479" cy="560552"/>
          </a:xfrm>
        </p:spPr>
        <p:txBody>
          <a:bodyPr/>
          <a:lstStyle/>
          <a:p>
            <a:r>
              <a:rPr lang="en-GB" sz="3000" dirty="0"/>
              <a:t>Viewing the Database Data in the H2 Console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 in the database - cool!</a:t>
            </a: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vertical data access APIs</a:t>
            </a:r>
          </a:p>
          <a:p>
            <a:r>
              <a:rPr lang="en-GB" dirty="0"/>
              <a:t>About Spring Data</a:t>
            </a:r>
          </a:p>
          <a:p>
            <a:r>
              <a:rPr lang="en-GB" dirty="0"/>
              <a:t>Adding the data source driver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JPA entity classes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Define an entity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GB" sz="2000" dirty="0">
                <a:latin typeface="+mj-lt"/>
              </a:rPr>
              <a:t> with these fields: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carId</a:t>
            </a:r>
            <a:r>
              <a:rPr lang="en-GB" sz="1800" dirty="0">
                <a:latin typeface="+mj-lt"/>
              </a:rPr>
              <a:t> (primary key)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registrationNumber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Add some code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2000" dirty="0">
                <a:latin typeface="+mj-lt"/>
                <a:cs typeface="Courier New" panose="02070309020205020404" pitchFamily="49" charset="0"/>
              </a:rPr>
              <a:t> to insert some cars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+mj-lt"/>
              </a:rPr>
              <a:t>Run the application and view the H2 console UI</a:t>
            </a:r>
            <a:r>
              <a:rPr lang="en-GB" sz="2000">
                <a:latin typeface="+mj-lt"/>
              </a:rPr>
              <a:t>, </a:t>
            </a:r>
            <a:br>
              <a:rPr lang="en-GB" sz="2000">
                <a:latin typeface="+mj-lt"/>
              </a:rPr>
            </a:br>
            <a:r>
              <a:rPr lang="en-GB" sz="2000">
                <a:latin typeface="+mj-lt"/>
              </a:rPr>
              <a:t>to </a:t>
            </a:r>
            <a:r>
              <a:rPr lang="en-GB" sz="2000" dirty="0">
                <a:latin typeface="+mj-lt"/>
              </a:rPr>
              <a:t>confirm the car data exists in the database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provides vertical APIs for data access</a:t>
            </a:r>
          </a:p>
          <a:p>
            <a:pPr lvl="1"/>
            <a:r>
              <a:rPr lang="en-GB" dirty="0"/>
              <a:t>Many technologies, including JDBC, JPA,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4C0A9786-C090-4BCE-B8CC-41881A2E512B}"/>
              </a:ext>
            </a:extLst>
          </p:cNvPr>
          <p:cNvGrpSpPr>
            <a:grpSpLocks/>
          </p:cNvGrpSpPr>
          <p:nvPr/>
        </p:nvGrpSpPr>
        <p:grpSpPr bwMode="auto">
          <a:xfrm>
            <a:off x="6997041" y="757587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827F231C-2042-404B-94C7-488A6979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E22B1AB-C652-4D7D-8CB1-433FDB13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47DB97A-1F44-4AF7-A2FC-5FAD989A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About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supports many data access technologies 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https://spring.io/projects/spring-data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Powerful repository and object-mapping abstractions</a:t>
            </a:r>
          </a:p>
          <a:p>
            <a:pPr lvl="1"/>
            <a:endParaRPr lang="en-GB" sz="1500" dirty="0"/>
          </a:p>
          <a:p>
            <a:r>
              <a:rPr lang="en-GB" dirty="0"/>
              <a:t>Dynamic query creation from repository method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Adding the Data Source Driver to the </a:t>
            </a:r>
            <a:r>
              <a:rPr lang="en-GB" sz="3000" dirty="0" err="1"/>
              <a:t>Classpath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access, e.g. H2: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H2 is an in-memory database</a:t>
            </a:r>
          </a:p>
          <a:p>
            <a:pPr lvl="1"/>
            <a:r>
              <a:rPr lang="en-GB" dirty="0"/>
              <a:t>Created/dropped when app starts/ends</a:t>
            </a:r>
          </a:p>
          <a:p>
            <a:pPr lvl="1"/>
            <a:r>
              <a:rPr lang="en-GB" dirty="0"/>
              <a:t>Very handy during development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3BDC2B3-AD61-4CDA-9A5E-C62F471E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60350"/>
            <a:ext cx="7205496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93B36-CD80-4753-8CED-5FE21D41E902}"/>
              </a:ext>
            </a:extLst>
          </p:cNvPr>
          <p:cNvSpPr txBox="1"/>
          <p:nvPr/>
        </p:nvSpPr>
        <p:spPr>
          <a:xfrm>
            <a:off x="6901248" y="2176546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Getting Started with JPA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JPA</a:t>
            </a:r>
          </a:p>
          <a:p>
            <a:r>
              <a:rPr lang="en-GB" dirty="0"/>
              <a:t>Important JPA concepts</a:t>
            </a:r>
          </a:p>
          <a:p>
            <a:r>
              <a:rPr lang="en-GB" dirty="0"/>
              <a:t>JPA dependency in Spring Boot</a:t>
            </a:r>
          </a:p>
          <a:p>
            <a:r>
              <a:rPr lang="en-GB" dirty="0"/>
              <a:t>Spring Boot autoconfiguration</a:t>
            </a:r>
          </a:p>
          <a:p>
            <a:r>
              <a:rPr lang="en-GB" dirty="0"/>
              <a:t>Customizing persistence properties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JPA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r>
              <a:rPr lang="en-GB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Important JPA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class</a:t>
            </a:r>
          </a:p>
          <a:p>
            <a:pPr lvl="1"/>
            <a:r>
              <a:rPr lang="en-GB" dirty="0"/>
              <a:t>A Java class, mapped to a relational database table</a:t>
            </a:r>
          </a:p>
          <a:p>
            <a:pPr lvl="1"/>
            <a:endParaRPr lang="en-GB" dirty="0"/>
          </a:p>
          <a:p>
            <a:r>
              <a:rPr lang="en-GB" dirty="0"/>
              <a:t>Entity manager</a:t>
            </a:r>
          </a:p>
          <a:p>
            <a:pPr lvl="1"/>
            <a:r>
              <a:rPr lang="en-GB" dirty="0"/>
              <a:t>Provides an API to fetch/save entities to a relational database</a:t>
            </a:r>
          </a:p>
          <a:p>
            <a:pPr lvl="1"/>
            <a:endParaRPr lang="en-GB" dirty="0"/>
          </a:p>
          <a:p>
            <a:r>
              <a:rPr lang="en-GB" dirty="0"/>
              <a:t>Entity manager factory</a:t>
            </a:r>
          </a:p>
          <a:p>
            <a:pPr lvl="1"/>
            <a:r>
              <a:rPr lang="en-GB" dirty="0"/>
              <a:t>Creates and configures an entity manager so it can connect to a relational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JPA Dependency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JPA in a Spring Boot application, add the following dependency to your POM file: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adds all the relevant Hibernate libraries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886BEA3-1B20-4B21-959F-5DC23C91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88618"/>
            <a:ext cx="7205496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CD3E-3EF6-4A79-8D75-FA65B029C846}"/>
              </a:ext>
            </a:extLst>
          </p:cNvPr>
          <p:cNvSpPr txBox="1"/>
          <p:nvPr/>
        </p:nvSpPr>
        <p:spPr>
          <a:xfrm>
            <a:off x="6901248" y="205446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7711</TotalTime>
  <Words>1180</Words>
  <Application>Microsoft Office PowerPoint</Application>
  <PresentationFormat>On-screen Show (16:9)</PresentationFormat>
  <Paragraphs>228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Standard_LiveLessons_2017</vt:lpstr>
      <vt:lpstr>Integrating with Data Sources</vt:lpstr>
      <vt:lpstr>1. Understanding Spring Data</vt:lpstr>
      <vt:lpstr>Spring Vertical Data Access APIs</vt:lpstr>
      <vt:lpstr>About Spring Data</vt:lpstr>
      <vt:lpstr>Adding the Data Source Driver to the Classpath</vt:lpstr>
      <vt:lpstr>2. Getting Started with JPA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3. Defining JPA Entity Classes</vt:lpstr>
      <vt:lpstr>How to Define an Entity Class</vt:lpstr>
      <vt:lpstr>Locating Entity Classes</vt:lpstr>
      <vt:lpstr>Seeding the Database with Data</vt:lpstr>
      <vt:lpstr>4. Viewing Database Data</vt:lpstr>
      <vt:lpstr>Overview</vt:lpstr>
      <vt:lpstr>Obtaining the Database Connection String</vt:lpstr>
      <vt:lpstr>Viewing the Database Data in the H2 Console UI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161</cp:revision>
  <dcterms:created xsi:type="dcterms:W3CDTF">2015-09-28T19:52:00Z</dcterms:created>
  <dcterms:modified xsi:type="dcterms:W3CDTF">2022-04-04T09:50:06Z</dcterms:modified>
</cp:coreProperties>
</file>