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722" r:id="rId2"/>
    <p:sldId id="731" r:id="rId3"/>
    <p:sldId id="713" r:id="rId4"/>
    <p:sldId id="755" r:id="rId5"/>
    <p:sldId id="732" r:id="rId6"/>
    <p:sldId id="733" r:id="rId7"/>
    <p:sldId id="734" r:id="rId8"/>
    <p:sldId id="735" r:id="rId9"/>
    <p:sldId id="756" r:id="rId10"/>
    <p:sldId id="757" r:id="rId11"/>
    <p:sldId id="764" r:id="rId12"/>
    <p:sldId id="765" r:id="rId13"/>
    <p:sldId id="766" r:id="rId14"/>
    <p:sldId id="763" r:id="rId15"/>
    <p:sldId id="758" r:id="rId16"/>
    <p:sldId id="759" r:id="rId17"/>
    <p:sldId id="760" r:id="rId18"/>
    <p:sldId id="762" r:id="rId19"/>
    <p:sldId id="761" r:id="rId20"/>
    <p:sldId id="75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7D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18" autoAdjust="0"/>
    <p:restoredTop sz="96725" autoAdjust="0"/>
  </p:normalViewPr>
  <p:slideViewPr>
    <p:cSldViewPr snapToGrid="0" snapToObjects="1">
      <p:cViewPr varScale="1">
        <p:scale>
          <a:sx n="115" d="100"/>
          <a:sy n="115" d="100"/>
        </p:scale>
        <p:origin x="78" y="453"/>
      </p:cViewPr>
      <p:guideLst>
        <p:guide orient="horz" pos="1620"/>
        <p:guide pos="31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3" d="100"/>
        <a:sy n="12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136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968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104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853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493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125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863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42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12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6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294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4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5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59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948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004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194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394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21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25385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1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92811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820960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525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077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554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Functions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2804"/>
            <a:ext cx="6233685" cy="1226761"/>
          </a:xfrm>
        </p:spPr>
        <p:txBody>
          <a:bodyPr>
            <a:no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Function essentials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Function overloading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Additional techniques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02923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Function Overloading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Specifying overload signatures</a:t>
            </a:r>
          </a:p>
          <a:p>
            <a:r>
              <a:rPr lang="en-GB" dirty="0"/>
              <a:t>Implementing the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01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lets you define overloaded functions</a:t>
            </a:r>
          </a:p>
          <a:p>
            <a:pPr lvl="1"/>
            <a:r>
              <a:rPr lang="en-GB" dirty="0"/>
              <a:t>Multiple functions with the same name, but different </a:t>
            </a:r>
            <a:r>
              <a:rPr lang="en-GB" dirty="0" err="1"/>
              <a:t>args</a:t>
            </a:r>
            <a:endParaRPr lang="en-GB" dirty="0"/>
          </a:p>
          <a:p>
            <a:pPr lvl="1"/>
            <a:r>
              <a:rPr lang="en-GB" dirty="0"/>
              <a:t>The number or type of </a:t>
            </a:r>
            <a:r>
              <a:rPr lang="en-GB" dirty="0" err="1"/>
              <a:t>args</a:t>
            </a:r>
            <a:r>
              <a:rPr lang="en-GB" dirty="0"/>
              <a:t> must be different </a:t>
            </a:r>
          </a:p>
          <a:p>
            <a:pPr lvl="1"/>
            <a:endParaRPr lang="en-GB" dirty="0"/>
          </a:p>
          <a:p>
            <a:r>
              <a:rPr lang="en-GB" dirty="0"/>
              <a:t>Here's a simple example of using overloaded functions:</a:t>
            </a:r>
          </a:p>
          <a:p>
            <a:pPr lvl="1"/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44A5338-E8DC-339E-3136-F7A6A32DB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2852324"/>
            <a:ext cx="7448781" cy="623730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s1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secondsToMidnight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(82_800)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  // pass in time of day as (seconds)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s2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secondsToMidnight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(23, 49, 59)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// pass in time of day as (h, m, s)</a:t>
            </a:r>
          </a:p>
        </p:txBody>
      </p:sp>
    </p:spTree>
    <p:extLst>
      <p:ext uri="{BB962C8B-B14F-4D97-AF65-F5344CB8AC3E}">
        <p14:creationId xmlns:p14="http://schemas.microsoft.com/office/powerpoint/2010/main" val="399269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Overload Signatures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71619" cy="3742941"/>
          </a:xfrm>
        </p:spPr>
        <p:txBody>
          <a:bodyPr/>
          <a:lstStyle/>
          <a:p>
            <a:r>
              <a:rPr lang="en-GB" dirty="0"/>
              <a:t>The way overloading works in TS is a bit odd…</a:t>
            </a:r>
          </a:p>
          <a:p>
            <a:pPr lvl="1"/>
            <a:endParaRPr lang="en-GB" dirty="0"/>
          </a:p>
          <a:p>
            <a:r>
              <a:rPr lang="en-GB" dirty="0"/>
              <a:t>First, specify the function signatures you want to support: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Then, define a single function that satisfies all signatures: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44A5338-E8DC-339E-3136-F7A6A32DB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2110764"/>
            <a:ext cx="7442406" cy="993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Overload #1.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secondsToMidnight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secs: 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: number;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Overload #2.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secondsToMidnight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h: number, m: number, s: 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: number;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E8D5F81B-AC44-51F0-106F-9D544BD60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3974601"/>
            <a:ext cx="7442406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Implementation.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secondsToMidnight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secsOrH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number, m?: number, s?: 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: number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…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the Function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71619" cy="3742941"/>
          </a:xfrm>
        </p:spPr>
        <p:txBody>
          <a:bodyPr/>
          <a:lstStyle/>
          <a:p>
            <a:r>
              <a:rPr lang="en-GB" dirty="0"/>
              <a:t>The function implementation must figure out which overload the client called: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E8D5F81B-AC44-51F0-106F-9D544BD60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1714030"/>
            <a:ext cx="7442406" cy="283972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secondsToMidnight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secsOrH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number, m?: number, s?: number) : number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NUM_SECS_IN_DAY = 60*60*24;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=== undefined || s === undefined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NUM_SECS_IN_DAY -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secsOrH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NUM_SECS_IN_DAY -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secsOrH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*60*60 + m*60 + s); 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433755DA-F062-0B39-C206-1140732C5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980" y="2469290"/>
            <a:ext cx="2918517" cy="254398"/>
          </a:xfrm>
          <a:prstGeom prst="rect">
            <a:avLst/>
          </a:prstGeom>
          <a:solidFill>
            <a:srgbClr val="FFE07D"/>
          </a:solidFill>
          <a:ln>
            <a:solidFill>
              <a:srgbClr val="FF0000"/>
            </a:solidFill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secondsToMidnight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(82_800)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0E8C62C-04A8-9D4C-A192-7B284F0B2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980" y="3371275"/>
            <a:ext cx="2918517" cy="254398"/>
          </a:xfrm>
          <a:prstGeom prst="rect">
            <a:avLst/>
          </a:prstGeom>
          <a:solidFill>
            <a:srgbClr val="FFE07D"/>
          </a:solidFill>
          <a:ln>
            <a:solidFill>
              <a:srgbClr val="FF0000"/>
            </a:solidFill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secondsToMidnight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(23, 49, 59)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C57CC3-AAE5-01AC-180B-7135B65A370C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5599841" y="2594884"/>
            <a:ext cx="543139" cy="160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81CB7F-1C23-BCB6-AF86-EA1C7E565B07}"/>
              </a:ext>
            </a:extLst>
          </p:cNvPr>
          <p:cNvCxnSpPr>
            <a:cxnSpLocks/>
          </p:cNvCxnSpPr>
          <p:nvPr/>
        </p:nvCxnSpPr>
        <p:spPr>
          <a:xfrm flipH="1">
            <a:off x="2352502" y="3505345"/>
            <a:ext cx="3790478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47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Additional Techniques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parameters</a:t>
            </a:r>
          </a:p>
          <a:p>
            <a:r>
              <a:rPr lang="en-GB" dirty="0"/>
              <a:t>Type aliases</a:t>
            </a:r>
          </a:p>
          <a:p>
            <a:r>
              <a:rPr lang="en-GB" dirty="0"/>
              <a:t>Object </a:t>
            </a:r>
            <a:r>
              <a:rPr lang="en-GB" dirty="0" err="1"/>
              <a:t>destructuring</a:t>
            </a:r>
            <a:endParaRPr lang="en-GB" dirty="0"/>
          </a:p>
          <a:p>
            <a:r>
              <a:rPr lang="en-GB" dirty="0"/>
              <a:t>Union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31716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Parameters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916928" cy="3742941"/>
          </a:xfrm>
        </p:spPr>
        <p:txBody>
          <a:bodyPr/>
          <a:lstStyle/>
          <a:p>
            <a:r>
              <a:rPr lang="en-GB" dirty="0"/>
              <a:t>It's common to pass objects into functions</a:t>
            </a:r>
          </a:p>
          <a:p>
            <a:pPr lvl="1"/>
            <a:r>
              <a:rPr lang="en-GB" dirty="0"/>
              <a:t>The function can specify the object's property names/types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TS checks that you pass in a compatible object</a:t>
            </a:r>
          </a:p>
          <a:p>
            <a:pPr lvl="1"/>
            <a:r>
              <a:rPr lang="en-GB" dirty="0"/>
              <a:t>Correct property names/types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1720581"/>
            <a:ext cx="7401155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displayLocation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console.log(`Longitude: ${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loc.lon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console.log(`Latitude: ${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loc.lat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920DC-627D-368F-52A7-49F621F92D1E}"/>
              </a:ext>
            </a:extLst>
          </p:cNvPr>
          <p:cNvSpPr txBox="1"/>
          <p:nvPr/>
        </p:nvSpPr>
        <p:spPr>
          <a:xfrm>
            <a:off x="7083298" y="2257828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objectParams1.ts</a:t>
            </a:r>
          </a:p>
        </p:txBody>
      </p:sp>
    </p:spTree>
    <p:extLst>
      <p:ext uri="{BB962C8B-B14F-4D97-AF65-F5344CB8AC3E}">
        <p14:creationId xmlns:p14="http://schemas.microsoft.com/office/powerpoint/2010/main" val="2186333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Parameters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916928" cy="3742941"/>
          </a:xfrm>
        </p:spPr>
        <p:txBody>
          <a:bodyPr/>
          <a:lstStyle/>
          <a:p>
            <a:r>
              <a:rPr lang="en-GB" dirty="0"/>
              <a:t>For flexibility, you can specify some optional properties </a:t>
            </a:r>
          </a:p>
          <a:p>
            <a:pPr lvl="1"/>
            <a:r>
              <a:rPr lang="en-GB" dirty="0"/>
              <a:t>Append question mark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dirty="0"/>
              <a:t> after a property name</a:t>
            </a:r>
          </a:p>
          <a:p>
            <a:pPr lvl="1"/>
            <a:r>
              <a:rPr lang="en-GB" dirty="0"/>
              <a:t>In the function, check if the property isn't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2052042"/>
            <a:ext cx="7401155" cy="136239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displayLocation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pop?: 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console.log(`Longitude: ${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loc.lon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console.log(`Latitude: ${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loc.lat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loc.pop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!== undefined)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console.log(`Population: ${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loc.pop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920DC-627D-368F-52A7-49F621F92D1E}"/>
              </a:ext>
            </a:extLst>
          </p:cNvPr>
          <p:cNvSpPr txBox="1"/>
          <p:nvPr/>
        </p:nvSpPr>
        <p:spPr>
          <a:xfrm>
            <a:off x="7083298" y="3135325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objectParams2.ts</a:t>
            </a:r>
          </a:p>
        </p:txBody>
      </p:sp>
    </p:spTree>
    <p:extLst>
      <p:ext uri="{BB962C8B-B14F-4D97-AF65-F5344CB8AC3E}">
        <p14:creationId xmlns:p14="http://schemas.microsoft.com/office/powerpoint/2010/main" val="94710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Aliases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916928" cy="3742941"/>
          </a:xfrm>
        </p:spPr>
        <p:txBody>
          <a:bodyPr/>
          <a:lstStyle/>
          <a:p>
            <a:r>
              <a:rPr lang="en-GB" dirty="0"/>
              <a:t>You can define a type alias to represent any type</a:t>
            </a:r>
          </a:p>
          <a:p>
            <a:pPr lvl="1"/>
            <a:r>
              <a:rPr lang="en-GB" dirty="0"/>
              <a:t>Improves code readability, consistency, and maintainability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 Also see </a:t>
            </a:r>
            <a:r>
              <a:rPr lang="en-GB" i="1" dirty="0"/>
              <a:t>interfaces</a:t>
            </a:r>
            <a:r>
              <a:rPr lang="en-GB" dirty="0"/>
              <a:t>, later in the course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1704296"/>
            <a:ext cx="7401155" cy="247039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pop?: number;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displayLocation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console.log(`Longitude: ${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loc.lon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console.log(`Latitude: ${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loc.lat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loc.pop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!== undefined)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console.log(`Population: ${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loc.pop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920DC-627D-368F-52A7-49F621F92D1E}"/>
              </a:ext>
            </a:extLst>
          </p:cNvPr>
          <p:cNvSpPr txBox="1"/>
          <p:nvPr/>
        </p:nvSpPr>
        <p:spPr>
          <a:xfrm>
            <a:off x="7269248" y="3889605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typeAliases.ts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2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</a:t>
            </a:r>
            <a:r>
              <a:rPr lang="en-GB" dirty="0" err="1"/>
              <a:t>Destructuring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916928" cy="3742941"/>
          </a:xfrm>
        </p:spPr>
        <p:txBody>
          <a:bodyPr/>
          <a:lstStyle/>
          <a:p>
            <a:r>
              <a:rPr lang="en-GB" dirty="0"/>
              <a:t>You can </a:t>
            </a:r>
            <a:r>
              <a:rPr lang="en-GB" dirty="0" err="1"/>
              <a:t>destructure</a:t>
            </a:r>
            <a:r>
              <a:rPr lang="en-GB" dirty="0"/>
              <a:t> properties in an object</a:t>
            </a:r>
          </a:p>
          <a:p>
            <a:pPr lvl="1"/>
            <a:r>
              <a:rPr lang="en-GB" dirty="0"/>
              <a:t>Extract properties directly into named variables</a:t>
            </a:r>
          </a:p>
          <a:p>
            <a:pPr lvl="1"/>
            <a:r>
              <a:rPr lang="en-GB" dirty="0"/>
              <a:t>You can then use the named variables directly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2106498"/>
            <a:ext cx="7401155" cy="247039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pop?: number;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displayLocation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pop}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console.log(`Longitude: ${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console.log(`Latitude: ${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!== undefined)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console.log(`Population: 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920DC-627D-368F-52A7-49F621F92D1E}"/>
              </a:ext>
            </a:extLst>
          </p:cNvPr>
          <p:cNvSpPr txBox="1"/>
          <p:nvPr/>
        </p:nvSpPr>
        <p:spPr>
          <a:xfrm>
            <a:off x="6525453" y="4291807"/>
            <a:ext cx="223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objectDestructuring.ts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94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Union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916928" cy="3742941"/>
          </a:xfrm>
        </p:spPr>
        <p:txBody>
          <a:bodyPr/>
          <a:lstStyle/>
          <a:p>
            <a:r>
              <a:rPr lang="en-GB" dirty="0"/>
              <a:t>You can specify a </a:t>
            </a:r>
            <a:r>
              <a:rPr lang="en-GB" i="1" dirty="0"/>
              <a:t>union type </a:t>
            </a:r>
            <a:r>
              <a:rPr lang="en-GB" dirty="0"/>
              <a:t>for a parameter</a:t>
            </a:r>
          </a:p>
          <a:p>
            <a:pPr lvl="1"/>
            <a:r>
              <a:rPr lang="en-GB" dirty="0"/>
              <a:t>Enables the caller to pass in different types of value</a:t>
            </a:r>
          </a:p>
          <a:p>
            <a:pPr lvl="1"/>
            <a:r>
              <a:rPr lang="en-GB" dirty="0"/>
              <a:t>You can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dirty="0"/>
              <a:t> to detect the actual type passed in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2081947"/>
            <a:ext cx="7401155" cy="228572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displayAgeNextBirthday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ageParam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 | 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age: number;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ageParam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'string')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age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Number.parseInt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ageParam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age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ageParam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console.log(`Age next birthday: ${age + 1}`)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920DC-627D-368F-52A7-49F621F92D1E}"/>
              </a:ext>
            </a:extLst>
          </p:cNvPr>
          <p:cNvSpPr txBox="1"/>
          <p:nvPr/>
        </p:nvSpPr>
        <p:spPr>
          <a:xfrm>
            <a:off x="7269248" y="4090672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unionParams.ts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7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Function Essentials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Typed parameters and returns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Default parameters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Optional parameters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Rest parameters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960464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Summary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2804"/>
            <a:ext cx="6233685" cy="1226761"/>
          </a:xfrm>
        </p:spPr>
        <p:txBody>
          <a:bodyPr>
            <a:no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Function essentials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Function overloading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Additional techniques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06507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Typed Parameters and Returns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in TS are similar to JS, but…</a:t>
            </a:r>
          </a:p>
          <a:p>
            <a:pPr lvl="1"/>
            <a:r>
              <a:rPr lang="en-GB" dirty="0"/>
              <a:t>TS allows you to declare parameter and return types</a:t>
            </a:r>
          </a:p>
          <a:p>
            <a:pPr lvl="1"/>
            <a:r>
              <a:rPr lang="en-GB" dirty="0"/>
              <a:t>TS performs type-checking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2098657"/>
            <a:ext cx="7298021" cy="210105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calcTotalSalary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(basic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bonus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director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earnings: number = basic + bonus;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(director)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earnings *= 2;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earnings;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920DC-627D-368F-52A7-49F621F92D1E}"/>
              </a:ext>
            </a:extLst>
          </p:cNvPr>
          <p:cNvSpPr txBox="1"/>
          <p:nvPr/>
        </p:nvSpPr>
        <p:spPr>
          <a:xfrm>
            <a:off x="6150557" y="3922716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typedParamsAndReturns1.ts</a:t>
            </a:r>
          </a:p>
        </p:txBody>
      </p:sp>
    </p:spTree>
    <p:extLst>
      <p:ext uri="{BB962C8B-B14F-4D97-AF65-F5344CB8AC3E}">
        <p14:creationId xmlns:p14="http://schemas.microsoft.com/office/powerpoint/2010/main" val="193847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Typed Parameters and Returns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It's common to rely on type inference where possible</a:t>
            </a:r>
          </a:p>
          <a:p>
            <a:pPr lvl="1"/>
            <a:r>
              <a:rPr lang="en-GB" dirty="0"/>
              <a:t>E.g., return type</a:t>
            </a:r>
          </a:p>
          <a:p>
            <a:pPr lvl="1"/>
            <a:r>
              <a:rPr lang="en-GB" dirty="0"/>
              <a:t>E.g., local variable types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59" y="2098659"/>
            <a:ext cx="7298021" cy="210105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calcTotalSalary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(basic: number,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bonus: number,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director: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earnings = basic + bonus;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(director)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earnings *= 2;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earnings;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920DC-627D-368F-52A7-49F621F92D1E}"/>
              </a:ext>
            </a:extLst>
          </p:cNvPr>
          <p:cNvSpPr txBox="1"/>
          <p:nvPr/>
        </p:nvSpPr>
        <p:spPr>
          <a:xfrm>
            <a:off x="6147119" y="3922718"/>
            <a:ext cx="2509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typedParamsAndReturns2.ts</a:t>
            </a:r>
          </a:p>
        </p:txBody>
      </p:sp>
    </p:spTree>
    <p:extLst>
      <p:ext uri="{BB962C8B-B14F-4D97-AF65-F5344CB8AC3E}">
        <p14:creationId xmlns:p14="http://schemas.microsoft.com/office/powerpoint/2010/main" val="373454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specify default values for parameters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Default params don't have to appear after required params - you can pass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GB" dirty="0"/>
              <a:t> to use a default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1360803"/>
            <a:ext cx="7298021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calcTotalSalary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(basic: number,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bonus: number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0.99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director: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earnings = basic + bonus;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(director)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earnings *= 2;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earnings;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067C8-2B1C-45A5-35AA-2E79ED46F337}"/>
              </a:ext>
            </a:extLst>
          </p:cNvPr>
          <p:cNvSpPr txBox="1"/>
          <p:nvPr/>
        </p:nvSpPr>
        <p:spPr>
          <a:xfrm>
            <a:off x="6983885" y="2815530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defaultParams.ts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9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Optional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indicate parameter(s) are optional</a:t>
            </a:r>
          </a:p>
          <a:p>
            <a:pPr lvl="1"/>
            <a:r>
              <a:rPr lang="en-GB" dirty="0"/>
              <a:t>Append question mark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dirty="0"/>
              <a:t> after the parameter name</a:t>
            </a:r>
          </a:p>
          <a:p>
            <a:pPr lvl="1"/>
            <a:r>
              <a:rPr lang="en-GB" dirty="0"/>
              <a:t>Optional parameters must follow required parameters</a:t>
            </a:r>
          </a:p>
          <a:p>
            <a:pPr lvl="1"/>
            <a:r>
              <a:rPr lang="en-GB" dirty="0"/>
              <a:t>In the function, check if the param isn't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2431865"/>
            <a:ext cx="7298021" cy="247039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calcTotalSalary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(basic: number,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bonus: number = 0.0,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director: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offshoreSlushFund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earnings = basic + bonus;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offshoreSlushFund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!== undefined)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earnings +=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offshoreSlushFund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(director)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earnings *= 2;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earnings;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5C6EA-FAD0-2639-0672-737D3D93BDE2}"/>
              </a:ext>
            </a:extLst>
          </p:cNvPr>
          <p:cNvSpPr txBox="1"/>
          <p:nvPr/>
        </p:nvSpPr>
        <p:spPr>
          <a:xfrm>
            <a:off x="6890912" y="4620512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optionalParams.ts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0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variadic functions via </a:t>
            </a:r>
            <a:r>
              <a:rPr lang="en-GB" i="1" dirty="0"/>
              <a:t>rest</a:t>
            </a:r>
            <a:r>
              <a:rPr lang="en-GB" dirty="0"/>
              <a:t> </a:t>
            </a:r>
            <a:r>
              <a:rPr lang="en-GB" i="1" dirty="0"/>
              <a:t>parameters</a:t>
            </a:r>
          </a:p>
          <a:p>
            <a:pPr lvl="1"/>
            <a:r>
              <a:rPr lang="en-GB" dirty="0"/>
              <a:t>Define an array param, precede param name with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/>
            <a:r>
              <a:rPr lang="en-GB" dirty="0"/>
              <a:t>Must be at the end of the parameter list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2098453"/>
            <a:ext cx="7298021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othernames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string[]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othernames.length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=== 0)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' '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othernames.join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 ');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07D9F-5147-8CFE-A485-E6D775F8BD10}"/>
              </a:ext>
            </a:extLst>
          </p:cNvPr>
          <p:cNvSpPr txBox="1"/>
          <p:nvPr/>
        </p:nvSpPr>
        <p:spPr>
          <a:xfrm>
            <a:off x="7262808" y="2999182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restParams.ts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40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Expressions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supports lambda expressions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contain the params (you can omit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if only 1 param)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GB" dirty="0"/>
              <a:t> separates params from the lambda body</a:t>
            </a:r>
          </a:p>
          <a:p>
            <a:pPr lvl="1"/>
            <a:r>
              <a:rPr lang="en-GB" dirty="0"/>
              <a:t>The lambda body is implicitly the return expression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invoke a lambda expression like a regular function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2421730"/>
            <a:ext cx="729802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string, ln: string): string =&gt;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' ' + ln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07B54891-80C5-4EA9-8B14-293557BF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8" y="3554091"/>
            <a:ext cx="729802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('Simon', 'Peter')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177C2-F8FD-D7B0-AA96-3D0489528728}"/>
              </a:ext>
            </a:extLst>
          </p:cNvPr>
          <p:cNvSpPr txBox="1"/>
          <p:nvPr/>
        </p:nvSpPr>
        <p:spPr>
          <a:xfrm>
            <a:off x="7617203" y="388951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lambdas1.ts</a:t>
            </a:r>
          </a:p>
        </p:txBody>
      </p:sp>
    </p:spTree>
    <p:extLst>
      <p:ext uri="{BB962C8B-B14F-4D97-AF65-F5344CB8AC3E}">
        <p14:creationId xmlns:p14="http://schemas.microsoft.com/office/powerpoint/2010/main" val="309184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Expressions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TS can infer the type of lambda params</a:t>
            </a:r>
          </a:p>
          <a:p>
            <a:pPr lvl="1"/>
            <a:endParaRPr lang="en-GB" dirty="0"/>
          </a:p>
          <a:p>
            <a:r>
              <a:rPr lang="en-GB" dirty="0"/>
              <a:t>E.g., consider the following example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-GB" dirty="0"/>
              <a:t> is an array of strings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dirty="0"/>
              <a:t> is therefore inferred to be a string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2838573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names = ['Huey', 'Louis', 'Dewey'];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names.forEach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console.log(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s.toUpperCase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177C2-F8FD-D7B0-AA96-3D0489528728}"/>
              </a:ext>
            </a:extLst>
          </p:cNvPr>
          <p:cNvSpPr txBox="1"/>
          <p:nvPr/>
        </p:nvSpPr>
        <p:spPr>
          <a:xfrm>
            <a:off x="7448759" y="318530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lambdas2.ts</a:t>
            </a:r>
          </a:p>
        </p:txBody>
      </p:sp>
    </p:spTree>
    <p:extLst>
      <p:ext uri="{BB962C8B-B14F-4D97-AF65-F5344CB8AC3E}">
        <p14:creationId xmlns:p14="http://schemas.microsoft.com/office/powerpoint/2010/main" val="194137407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2709</TotalTime>
  <Words>1465</Words>
  <Application>Microsoft Office PowerPoint</Application>
  <PresentationFormat>On-screen Show (16:9)</PresentationFormat>
  <Paragraphs>289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Open Sans</vt:lpstr>
      <vt:lpstr>Standard_LiveLessons_2017</vt:lpstr>
      <vt:lpstr>Functions</vt:lpstr>
      <vt:lpstr>1. Function Essentials</vt:lpstr>
      <vt:lpstr>Typed Parameters and Returns (1 of 2)</vt:lpstr>
      <vt:lpstr>Typed Parameters and Returns (2 of 2)</vt:lpstr>
      <vt:lpstr>Default Parameters</vt:lpstr>
      <vt:lpstr>Optional Parameters</vt:lpstr>
      <vt:lpstr>Rest Parameters</vt:lpstr>
      <vt:lpstr>Lambda Expressions (1 of 2)</vt:lpstr>
      <vt:lpstr>Lambda Expressions (2 of 2)</vt:lpstr>
      <vt:lpstr>2. Function Overloading</vt:lpstr>
      <vt:lpstr>Overview</vt:lpstr>
      <vt:lpstr>Specifying Overload Signatures</vt:lpstr>
      <vt:lpstr>Implementing the Function</vt:lpstr>
      <vt:lpstr>3. Additional Techniques</vt:lpstr>
      <vt:lpstr>Object Parameters (1 of 2)</vt:lpstr>
      <vt:lpstr>Object Parameters (2 of 2)</vt:lpstr>
      <vt:lpstr>Type Aliases</vt:lpstr>
      <vt:lpstr>Object Destructuring</vt:lpstr>
      <vt:lpstr>Union Parameters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131</cp:revision>
  <dcterms:created xsi:type="dcterms:W3CDTF">2015-09-28T19:52:00Z</dcterms:created>
  <dcterms:modified xsi:type="dcterms:W3CDTF">2023-01-26T08:03:35Z</dcterms:modified>
</cp:coreProperties>
</file>