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25" r:id="rId2"/>
    <p:sldId id="532" r:id="rId3"/>
    <p:sldId id="723" r:id="rId4"/>
    <p:sldId id="754" r:id="rId5"/>
    <p:sldId id="724" r:id="rId6"/>
    <p:sldId id="725" r:id="rId7"/>
    <p:sldId id="755" r:id="rId8"/>
    <p:sldId id="756" r:id="rId9"/>
    <p:sldId id="82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1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66" y="489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75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D2E0B3-A9C3-062A-CE25-BA7C03E838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89811-7B2B-D238-82F1-C38759E010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9049-18AD-4726-BE3D-52D6B548D57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2D849-0F35-92FE-C9FF-E81FFF2F94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87ABD-12EC-EEF7-574D-D226BBBF13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52F2-30D7-4A12-896A-1AD0F6C3A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3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59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09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8919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82B053-893D-F282-225C-E92ACAA0E4FE}"/>
              </a:ext>
            </a:extLst>
          </p:cNvPr>
          <p:cNvGrpSpPr/>
          <p:nvPr userDrawn="1"/>
        </p:nvGrpSpPr>
        <p:grpSpPr>
          <a:xfrm>
            <a:off x="7571492" y="4689323"/>
            <a:ext cx="1515337" cy="386752"/>
            <a:chOff x="76678" y="4694766"/>
            <a:chExt cx="1515337" cy="386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8029D9-272D-80D1-3F99-A191EF7BFC5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005B7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27C388-F484-5052-B230-2763D93FB5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DE5FA-2B3B-4C60-9CF9-D0DF965FDF96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3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3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1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EA5C4-F22E-95C5-2C6A-2F83FCFC439E}"/>
              </a:ext>
            </a:extLst>
          </p:cNvPr>
          <p:cNvGrpSpPr/>
          <p:nvPr userDrawn="1"/>
        </p:nvGrpSpPr>
        <p:grpSpPr>
          <a:xfrm>
            <a:off x="210572" y="4689323"/>
            <a:ext cx="1515337" cy="386752"/>
            <a:chOff x="7571492" y="4689323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5BF5A7-EA86-764F-68C2-63918EA6A223}"/>
                </a:ext>
              </a:extLst>
            </p:cNvPr>
            <p:cNvSpPr/>
            <p:nvPr userDrawn="1"/>
          </p:nvSpPr>
          <p:spPr bwMode="auto">
            <a:xfrm>
              <a:off x="7571492" y="468932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5C0989-E000-6390-EEDC-F9EC953EEA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47" y="473412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0C5F0-5567-786A-CEE4-C4C43F98B76D}"/>
                </a:ext>
              </a:extLst>
            </p:cNvPr>
            <p:cNvSpPr txBox="1"/>
            <p:nvPr userDrawn="1"/>
          </p:nvSpPr>
          <p:spPr>
            <a:xfrm>
              <a:off x="7931623" y="476686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0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32D964-49FA-E37B-CC01-071B36B3D930}"/>
              </a:ext>
            </a:extLst>
          </p:cNvPr>
          <p:cNvGrpSpPr/>
          <p:nvPr userDrawn="1"/>
        </p:nvGrpSpPr>
        <p:grpSpPr>
          <a:xfrm>
            <a:off x="210572" y="4689323"/>
            <a:ext cx="1515337" cy="386752"/>
            <a:chOff x="7571492" y="4689323"/>
            <a:chExt cx="1515337" cy="386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1B9367-16D3-FDFA-15D8-22E177B0E54F}"/>
                </a:ext>
              </a:extLst>
            </p:cNvPr>
            <p:cNvSpPr/>
            <p:nvPr userDrawn="1"/>
          </p:nvSpPr>
          <p:spPr bwMode="auto">
            <a:xfrm>
              <a:off x="7571492" y="468932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5720B4-09C1-5BD7-3CCE-FC13F4866C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47" y="4734120"/>
              <a:ext cx="307000" cy="2919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3FBD1-6FBA-94FB-241C-A9515B9DF7BD}"/>
                </a:ext>
              </a:extLst>
            </p:cNvPr>
            <p:cNvSpPr txBox="1"/>
            <p:nvPr userDrawn="1"/>
          </p:nvSpPr>
          <p:spPr>
            <a:xfrm>
              <a:off x="7931623" y="476686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153FEC-0484-46CC-9588-C6A873001E90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74A0DA-C017-4FDF-A55F-E87B70F3F49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9AD18D-DDDE-40A1-92B3-36BA5922D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66501-19CD-4B0B-B58C-A33992C5154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B9B09-96FC-4150-97F7-2968BA8B6D79}"/>
              </a:ext>
            </a:extLst>
          </p:cNvPr>
          <p:cNvGrpSpPr/>
          <p:nvPr userDrawn="1"/>
        </p:nvGrpSpPr>
        <p:grpSpPr>
          <a:xfrm>
            <a:off x="76678" y="4694766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BAAD20-3B9B-4C46-AEBD-10CFEA2216BD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64E2CB-D91E-4D65-85FC-478044E329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304D3A-07BD-407B-A2C6-CCEB4BE5C1F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49" r:id="rId6"/>
    <p:sldLayoutId id="2147483650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Asynchronous Tasks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7"/>
            <a:ext cx="6233685" cy="2573447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</a:t>
            </a:r>
            <a:r>
              <a:rPr lang="en-GB" sz="2200" dirty="0" err="1"/>
              <a:t>callbacks</a:t>
            </a:r>
            <a:r>
              <a:rPr lang="en-GB" sz="2200" dirty="0"/>
              <a:t> for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Chaining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async and await keywords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promises with async/await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independent tasks in parallel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Promises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is a standard JavaScript type</a:t>
            </a:r>
          </a:p>
          <a:p>
            <a:pPr lvl="1"/>
            <a:r>
              <a:rPr lang="en-GB" dirty="0"/>
              <a:t>Represents an operation that hasn't completed yet, but is expected in the future</a:t>
            </a:r>
          </a:p>
          <a:p>
            <a:endParaRPr lang="en-GB" dirty="0"/>
          </a:p>
          <a:p>
            <a:r>
              <a:rPr lang="en-GB" dirty="0"/>
              <a:t>You can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as follows:</a:t>
            </a:r>
          </a:p>
          <a:p>
            <a:pPr lvl="1"/>
            <a:r>
              <a:rPr lang="en-GB" dirty="0"/>
              <a:t>Constructor takes an executor function parameter</a:t>
            </a:r>
          </a:p>
          <a:p>
            <a:pPr lvl="1"/>
            <a:r>
              <a:rPr lang="en-GB" dirty="0"/>
              <a:t>Constructor calls the executor function immediately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F2D011E-390B-4BE5-A691-4772787F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3558854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 (resolve, reject) =&gt; {…} );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/>
              <a:t>Callbacks</a:t>
            </a:r>
            <a:r>
              <a:rPr lang="en-GB" dirty="0"/>
              <a:t> for Promises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 code can react 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object's state change (completed successfully / failed)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to add a function to the </a:t>
            </a:r>
            <a:r>
              <a:rPr lang="en-GB" i="1" dirty="0"/>
              <a:t>resolved</a:t>
            </a:r>
            <a:r>
              <a:rPr lang="en-GB" dirty="0"/>
              <a:t> </a:t>
            </a:r>
            <a:r>
              <a:rPr lang="en-GB" i="1" dirty="0"/>
              <a:t>queue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to add a function to the </a:t>
            </a:r>
            <a:r>
              <a:rPr lang="en-GB" i="1" dirty="0"/>
              <a:t>rejected</a:t>
            </a:r>
            <a:r>
              <a:rPr lang="en-GB" dirty="0"/>
              <a:t> </a:t>
            </a:r>
            <a:r>
              <a:rPr lang="en-GB" i="1" dirty="0"/>
              <a:t>queue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2009CB9-969F-46DB-9ED9-8778C51D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434905"/>
            <a:ext cx="7298021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(value =&gt; {…})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.catch(reason =&gt; {…});</a:t>
            </a: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Chaining Promises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DC0BAF6-81F1-468E-8C0F-7BB3AF63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3" y="648467"/>
            <a:ext cx="5264197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(str: string)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 + str);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promise = task1(str, 3000)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(res1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console.log(new Date() + "res1: " + res1);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task2(res1, 3000);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(res2 =&gt; {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console.log(new Date() + "res2: " + res2);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task3(res2, 3000);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(res3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console.log(new Date() + "res3: " + res3);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res3;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promise;        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  This is the day   ").then(res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"res:  " + res);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76FED73-9177-4D35-A785-5916E73C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78" y="1089428"/>
            <a:ext cx="4390031" cy="86241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task1(str: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new Promise&lt;string&gt;(resolve =&gt;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str.trim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71B9C49-797F-451D-800A-3A9F1A65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78" y="2049483"/>
            <a:ext cx="4390031" cy="86241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task2(str: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new Promise&lt;string&gt;(resolve =&gt;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0EB32CD-078B-45C3-8EC7-43C2EFEF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79" y="3007866"/>
            <a:ext cx="4390031" cy="86241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task3(str: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new Promise&lt;string&gt;(resolve =&gt; {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resolve("&lt;&lt;&lt;" + str + "&gt;&gt;&gt;"),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6C58EC-1883-43CC-81D0-4160C3F65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0788" y="1248992"/>
            <a:ext cx="1624084" cy="29115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89FE79-2B3C-4F87-A5AA-55D6254DE2F7}"/>
              </a:ext>
            </a:extLst>
          </p:cNvPr>
          <p:cNvCxnSpPr>
            <a:cxnSpLocks/>
          </p:cNvCxnSpPr>
          <p:nvPr/>
        </p:nvCxnSpPr>
        <p:spPr bwMode="auto">
          <a:xfrm>
            <a:off x="3029206" y="2097421"/>
            <a:ext cx="1670172" cy="111464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B31167-EC2F-4D0C-9BC4-69D56080F413}"/>
              </a:ext>
            </a:extLst>
          </p:cNvPr>
          <p:cNvCxnSpPr>
            <a:cxnSpLocks/>
          </p:cNvCxnSpPr>
          <p:nvPr/>
        </p:nvCxnSpPr>
        <p:spPr bwMode="auto">
          <a:xfrm>
            <a:off x="3029206" y="2856168"/>
            <a:ext cx="1670172" cy="24340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2EB509-EAB8-4248-9F17-25CEE7407E5D}"/>
              </a:ext>
            </a:extLst>
          </p:cNvPr>
          <p:cNvSpPr txBox="1"/>
          <p:nvPr/>
        </p:nvSpPr>
        <p:spPr>
          <a:xfrm>
            <a:off x="6146929" y="401229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async1.ts</a:t>
            </a:r>
          </a:p>
        </p:txBody>
      </p:sp>
    </p:spTree>
    <p:extLst>
      <p:ext uri="{BB962C8B-B14F-4D97-AF65-F5344CB8AC3E}">
        <p14:creationId xmlns:p14="http://schemas.microsoft.com/office/powerpoint/2010/main" val="276837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When you call a function that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you can prefix the call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The remainder of the code in the calling function is automatically moved into a </a:t>
            </a:r>
            <a:r>
              <a:rPr lang="en-GB" i="1" dirty="0"/>
              <a:t>then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If you use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expression in a function, you must prefix the function declaration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Promises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DEA19D2-9742-40D7-AC15-ABA0288F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3" y="694329"/>
            <a:ext cx="5321726" cy="3786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processDataAsync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(str: string)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 + str);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res1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task1async(str, 3000);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"res1: " + res1);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res2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task2async(res1, 3000);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"res2: " + res2);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res3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task3async(res2, 3000);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"res3: " + res3);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res3;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processDataAsync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  This is the day   ").then(res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"res:  " + res);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DC03F8F-4D04-4F44-8733-654B0462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418" y="1463856"/>
            <a:ext cx="4344538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task1async(str: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D5FBFDF-9292-4E8B-8914-CE811B0D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418" y="2009941"/>
            <a:ext cx="4344538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task2async(str: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27F0240-8C2D-4FB8-9F96-C3CB1B142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419" y="2540689"/>
            <a:ext cx="4344538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task3async(str: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B0B42A-C86D-42B4-9BE1-C51E876FBD39}"/>
              </a:ext>
            </a:extLst>
          </p:cNvPr>
          <p:cNvCxnSpPr>
            <a:cxnSpLocks/>
          </p:cNvCxnSpPr>
          <p:nvPr/>
        </p:nvCxnSpPr>
        <p:spPr bwMode="auto">
          <a:xfrm>
            <a:off x="4148916" y="2134513"/>
            <a:ext cx="605050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675099-8820-41CE-AFB7-F03ADE5C3ED3}"/>
              </a:ext>
            </a:extLst>
          </p:cNvPr>
          <p:cNvCxnSpPr>
            <a:cxnSpLocks/>
          </p:cNvCxnSpPr>
          <p:nvPr/>
        </p:nvCxnSpPr>
        <p:spPr bwMode="auto">
          <a:xfrm>
            <a:off x="4148916" y="1595427"/>
            <a:ext cx="605050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43BEB0-332A-470F-84DE-E263FBCC4267}"/>
              </a:ext>
            </a:extLst>
          </p:cNvPr>
          <p:cNvCxnSpPr>
            <a:cxnSpLocks/>
          </p:cNvCxnSpPr>
          <p:nvPr/>
        </p:nvCxnSpPr>
        <p:spPr bwMode="auto">
          <a:xfrm>
            <a:off x="4148916" y="2682316"/>
            <a:ext cx="605050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50D34C-2B1F-43FE-853D-AEF7CD0D4260}"/>
              </a:ext>
            </a:extLst>
          </p:cNvPr>
          <p:cNvSpPr txBox="1"/>
          <p:nvPr/>
        </p:nvSpPr>
        <p:spPr>
          <a:xfrm>
            <a:off x="6146929" y="401229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async2.ts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Independent Tasks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7CAA-021A-4697-89C6-EDFCE000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previous examples performed dependent tasks:</a:t>
            </a:r>
          </a:p>
          <a:p>
            <a:pPr lvl="1"/>
            <a:r>
              <a:rPr lang="en-GB" dirty="0"/>
              <a:t>Create chain of promises, representing dependent tasks</a:t>
            </a:r>
          </a:p>
          <a:p>
            <a:pPr lvl="1"/>
            <a:r>
              <a:rPr lang="en-GB" dirty="0"/>
              <a:t>Await task n, then feed its result into task n+1</a:t>
            </a:r>
          </a:p>
          <a:p>
            <a:endParaRPr lang="en-GB" dirty="0"/>
          </a:p>
          <a:p>
            <a:r>
              <a:rPr lang="en-GB" dirty="0"/>
              <a:t>If you want to perform independent tasks in parallel:</a:t>
            </a:r>
          </a:p>
          <a:p>
            <a:pPr lvl="1"/>
            <a:r>
              <a:rPr lang="en-GB" dirty="0"/>
              <a:t>Create array of promises, for the independent tasks</a:t>
            </a:r>
          </a:p>
          <a:p>
            <a:pPr lvl="1"/>
            <a:r>
              <a:rPr lang="en-GB" dirty="0"/>
              <a:t>Pass the array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Await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to complete (returns results)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C10C056-F77F-4411-BA63-960CBCF0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47" y="3984981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results = await </a:t>
            </a:r>
            <a:r>
              <a:rPr lang="en-GB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GB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([promise1, promise2, promise3, … ]);</a:t>
            </a:r>
          </a:p>
        </p:txBody>
      </p:sp>
    </p:spTree>
    <p:extLst>
      <p:ext uri="{BB962C8B-B14F-4D97-AF65-F5344CB8AC3E}">
        <p14:creationId xmlns:p14="http://schemas.microsoft.com/office/powerpoint/2010/main" val="35922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 continued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FD888CD-91F7-446A-AB1B-A43855F5B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9" y="1146305"/>
            <a:ext cx="5264197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processData3Async(str: string)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"initial:   " + str);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 = await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task4async(str, 3000),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task5async(str, 3000),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task6async(str, 3000)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processData3("   This is the day   ").then(res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console.log(new Date() + "res:  " + res);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C7664A6-64A6-4366-B177-69D01F61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0" y="1980462"/>
            <a:ext cx="4390031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task4async(str: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9CF357-2498-451B-A4AA-53B2CD16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0" y="2270208"/>
            <a:ext cx="4390031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task5async(str: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1C17F6E-1D74-4CA9-AA73-F93B47BD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1" y="2559983"/>
            <a:ext cx="4390031" cy="2468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task6async(str: string,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{…}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DB0935-30FC-4389-8923-E825ACEDB678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3469090" y="2103894"/>
            <a:ext cx="928050" cy="7577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69D94-C443-495F-8212-58751ED22D66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3469090" y="2393640"/>
            <a:ext cx="928050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71E95-212D-4EFF-9D2E-A3E62D15433C}"/>
              </a:ext>
            </a:extLst>
          </p:cNvPr>
          <p:cNvCxnSpPr>
            <a:cxnSpLocks/>
          </p:cNvCxnSpPr>
          <p:nvPr/>
        </p:nvCxnSpPr>
        <p:spPr bwMode="auto">
          <a:xfrm>
            <a:off x="3469090" y="2577787"/>
            <a:ext cx="928050" cy="90829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19BE7-AE86-4D2C-A75D-43EFED69D6EF}"/>
              </a:ext>
            </a:extLst>
          </p:cNvPr>
          <p:cNvSpPr txBox="1"/>
          <p:nvPr/>
        </p:nvSpPr>
        <p:spPr>
          <a:xfrm>
            <a:off x="6146929" y="401229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async3.ts</a:t>
            </a:r>
          </a:p>
        </p:txBody>
      </p:sp>
    </p:spTree>
    <p:extLst>
      <p:ext uri="{BB962C8B-B14F-4D97-AF65-F5344CB8AC3E}">
        <p14:creationId xmlns:p14="http://schemas.microsoft.com/office/powerpoint/2010/main" val="31387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7"/>
            <a:ext cx="6233685" cy="29492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</a:t>
            </a:r>
            <a:r>
              <a:rPr lang="en-GB" sz="2200" dirty="0" err="1"/>
              <a:t>callbacks</a:t>
            </a:r>
            <a:r>
              <a:rPr lang="en-GB" sz="2200" dirty="0"/>
              <a:t> for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Chaining promises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async and await keywords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promises with async/await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independent tasks in parallel</a:t>
            </a:r>
          </a:p>
        </p:txBody>
      </p:sp>
    </p:spTree>
    <p:extLst>
      <p:ext uri="{BB962C8B-B14F-4D97-AF65-F5344CB8AC3E}">
        <p14:creationId xmlns:p14="http://schemas.microsoft.com/office/powerpoint/2010/main" val="4857923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2564</TotalTime>
  <Words>952</Words>
  <Application>Microsoft Office PowerPoint</Application>
  <PresentationFormat>On-screen Show (16:9)</PresentationFormat>
  <Paragraphs>143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Console</vt:lpstr>
      <vt:lpstr>Open Sans</vt:lpstr>
      <vt:lpstr>Univers</vt:lpstr>
      <vt:lpstr>Standard_LiveLessons_2017</vt:lpstr>
      <vt:lpstr>Asynchronous Tasks</vt:lpstr>
      <vt:lpstr>Creating Promises</vt:lpstr>
      <vt:lpstr>Defining Callbacks for Promises</vt:lpstr>
      <vt:lpstr>Chaining Promises</vt:lpstr>
      <vt:lpstr>The async and await Keywords</vt:lpstr>
      <vt:lpstr>Using Promises with async/await</vt:lpstr>
      <vt:lpstr>Running Independent Tasks in Parallel</vt:lpstr>
      <vt:lpstr>/ continued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131</cp:revision>
  <dcterms:created xsi:type="dcterms:W3CDTF">2015-09-28T19:52:00Z</dcterms:created>
  <dcterms:modified xsi:type="dcterms:W3CDTF">2023-02-02T14:16:36Z</dcterms:modified>
</cp:coreProperties>
</file>