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825" r:id="rId2"/>
    <p:sldId id="713" r:id="rId3"/>
    <p:sldId id="732" r:id="rId4"/>
    <p:sldId id="733" r:id="rId5"/>
    <p:sldId id="734" r:id="rId6"/>
    <p:sldId id="82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243" y="66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4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0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9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DC6DB8-14C5-52AC-7DE5-2B8B0E12EC4B}"/>
              </a:ext>
            </a:extLst>
          </p:cNvPr>
          <p:cNvGrpSpPr/>
          <p:nvPr userDrawn="1"/>
        </p:nvGrpSpPr>
        <p:grpSpPr>
          <a:xfrm>
            <a:off x="7571492" y="468932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AD1019-C909-DF0F-4CC5-ED9222108DDF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005B7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364C65-DD04-748E-6E30-C757D9F76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0DDE83-063E-361B-9436-76D5FD7FF26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9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7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3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1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CEA5C4-F22E-95C5-2C6A-2F83FCFC439E}"/>
              </a:ext>
            </a:extLst>
          </p:cNvPr>
          <p:cNvGrpSpPr/>
          <p:nvPr userDrawn="1"/>
        </p:nvGrpSpPr>
        <p:grpSpPr>
          <a:xfrm>
            <a:off x="210572" y="4689323"/>
            <a:ext cx="1515337" cy="386752"/>
            <a:chOff x="7571492" y="4689323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5BF5A7-EA86-764F-68C2-63918EA6A223}"/>
                </a:ext>
              </a:extLst>
            </p:cNvPr>
            <p:cNvSpPr/>
            <p:nvPr userDrawn="1"/>
          </p:nvSpPr>
          <p:spPr bwMode="auto">
            <a:xfrm>
              <a:off x="7571492" y="468932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5C0989-E000-6390-EEDC-F9EC953EEA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47" y="473412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70C5F0-5567-786A-CEE4-C4C43F98B76D}"/>
                </a:ext>
              </a:extLst>
            </p:cNvPr>
            <p:cNvSpPr txBox="1"/>
            <p:nvPr userDrawn="1"/>
          </p:nvSpPr>
          <p:spPr>
            <a:xfrm>
              <a:off x="7931623" y="476686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0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32D964-49FA-E37B-CC01-071B36B3D930}"/>
              </a:ext>
            </a:extLst>
          </p:cNvPr>
          <p:cNvGrpSpPr/>
          <p:nvPr userDrawn="1"/>
        </p:nvGrpSpPr>
        <p:grpSpPr>
          <a:xfrm>
            <a:off x="210572" y="4689323"/>
            <a:ext cx="1515337" cy="386752"/>
            <a:chOff x="7571492" y="4689323"/>
            <a:chExt cx="1515337" cy="386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1B9367-16D3-FDFA-15D8-22E177B0E54F}"/>
                </a:ext>
              </a:extLst>
            </p:cNvPr>
            <p:cNvSpPr/>
            <p:nvPr userDrawn="1"/>
          </p:nvSpPr>
          <p:spPr bwMode="auto">
            <a:xfrm>
              <a:off x="7571492" y="468932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5720B4-09C1-5BD7-3CCE-FC13F4866C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47" y="4734120"/>
              <a:ext cx="307000" cy="2919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53FBD1-6FBA-94FB-241C-A9515B9DF7BD}"/>
                </a:ext>
              </a:extLst>
            </p:cNvPr>
            <p:cNvSpPr txBox="1"/>
            <p:nvPr userDrawn="1"/>
          </p:nvSpPr>
          <p:spPr>
            <a:xfrm>
              <a:off x="7931623" y="476686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9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153FEC-0484-46CC-9588-C6A873001E90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74A0DA-C017-4FDF-A55F-E87B70F3F49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9AD18D-DDDE-40A1-92B3-36BA5922D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66501-19CD-4B0B-B58C-A33992C5154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B9B09-96FC-4150-97F7-2968BA8B6D79}"/>
              </a:ext>
            </a:extLst>
          </p:cNvPr>
          <p:cNvGrpSpPr/>
          <p:nvPr userDrawn="1"/>
        </p:nvGrpSpPr>
        <p:grpSpPr>
          <a:xfrm>
            <a:off x="76678" y="4694766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BAAD20-3B9B-4C46-AEBD-10CFEA2216BD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64E2CB-D91E-4D65-85FC-478044E329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304D3A-07BD-407B-A2C6-CCEB4BE5C1F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49" r:id="rId6"/>
    <p:sldLayoutId id="2147483650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Decorators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8"/>
            <a:ext cx="6233685" cy="2028576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decorators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define a decorator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Enabling support for decorators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Comprehensive examples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Decorators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allows you to apply decorators to your code artefacts, to provide useful supporting metadata</a:t>
            </a:r>
          </a:p>
          <a:p>
            <a:pPr lvl="1"/>
            <a:r>
              <a:rPr lang="en-GB" dirty="0"/>
              <a:t>Widely used in Angular code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77650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selector: 'message',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template: '&lt;div&gt;Greetings {{name}}&lt;/div&gt;'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'Andy';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 Decorator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TypeScript, a decorator is just a special function </a:t>
            </a:r>
          </a:p>
          <a:p>
            <a:pPr lvl="1"/>
            <a:r>
              <a:rPr lang="en-GB" dirty="0"/>
              <a:t>Receives info about the target (e.g. class, method, etc.)</a:t>
            </a:r>
          </a:p>
          <a:p>
            <a:pPr lvl="1"/>
            <a:endParaRPr lang="en-GB" dirty="0"/>
          </a:p>
          <a:p>
            <a:r>
              <a:rPr lang="en-GB" dirty="0"/>
              <a:t>You can apply decorators to:</a:t>
            </a:r>
          </a:p>
          <a:p>
            <a:pPr lvl="1"/>
            <a:r>
              <a:rPr lang="en-GB" dirty="0"/>
              <a:t>Class declarations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Properties</a:t>
            </a:r>
          </a:p>
          <a:p>
            <a:pPr lvl="1"/>
            <a:r>
              <a:rPr lang="en-GB" dirty="0"/>
              <a:t>Accessors</a:t>
            </a:r>
          </a:p>
          <a:p>
            <a:pPr lvl="1"/>
            <a:r>
              <a:rPr lang="en-GB" dirty="0"/>
              <a:t>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9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 Decorator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decorators are still </a:t>
            </a:r>
            <a:r>
              <a:rPr lang="en-GB" i="1" dirty="0"/>
              <a:t>experimental</a:t>
            </a:r>
          </a:p>
          <a:p>
            <a:pPr lvl="1"/>
            <a:r>
              <a:rPr lang="en-GB" dirty="0"/>
              <a:t>Enable experimental decorators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29140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compilerOptions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"target": "es6",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"lib": ["es2015",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"include": ["*.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"exclude": ["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0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Comprehensive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77833" y="924309"/>
            <a:ext cx="8166167" cy="3742941"/>
          </a:xfrm>
        </p:spPr>
        <p:txBody>
          <a:bodyPr/>
          <a:lstStyle/>
          <a:p>
            <a:r>
              <a:rPr lang="en-GB" dirty="0"/>
              <a:t>We’ve provided the following examples of decorators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decorator1.ts</a:t>
            </a:r>
            <a:r>
              <a:rPr lang="en-GB" dirty="0"/>
              <a:t>	 – Class decorator, simple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decorator2.ts</a:t>
            </a:r>
            <a:r>
              <a:rPr lang="en-GB" dirty="0"/>
              <a:t>	 – Class decorator, parameterized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decorator3.ts</a:t>
            </a:r>
            <a:r>
              <a:rPr lang="en-GB" dirty="0"/>
              <a:t>	 – Class decorator, extends </a:t>
            </a:r>
            <a:r>
              <a:rPr lang="en-GB" dirty="0" err="1"/>
              <a:t>ctor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decorator4.ts	</a:t>
            </a:r>
            <a:r>
              <a:rPr lang="en-GB" dirty="0"/>
              <a:t> – Class decorator, extends </a:t>
            </a:r>
            <a:r>
              <a:rPr lang="en-GB" dirty="0" err="1"/>
              <a:t>ctor</a:t>
            </a:r>
            <a:r>
              <a:rPr lang="en-GB" dirty="0"/>
              <a:t> with params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decorator5.ts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/>
              <a:t>– Class decorator, wraps </a:t>
            </a:r>
            <a:r>
              <a:rPr lang="en-GB" dirty="0" err="1"/>
              <a:t>ctor</a:t>
            </a:r>
            <a:r>
              <a:rPr lang="en-GB" dirty="0"/>
              <a:t> with params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decorator6.ts	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/>
              <a:t>– Method decorator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decorator7.ts	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/>
              <a:t>– Property decorator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decorator8.ts	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/>
              <a:t>– Parameter decorator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4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8"/>
            <a:ext cx="6233685" cy="2028576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decorators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define a decorator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Enabling support for decorators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Comprehensive examples</a:t>
            </a:r>
          </a:p>
        </p:txBody>
      </p:sp>
    </p:spTree>
    <p:extLst>
      <p:ext uri="{BB962C8B-B14F-4D97-AF65-F5344CB8AC3E}">
        <p14:creationId xmlns:p14="http://schemas.microsoft.com/office/powerpoint/2010/main" val="4857923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2562</TotalTime>
  <Words>302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Lucida Console</vt:lpstr>
      <vt:lpstr>Open Sans</vt:lpstr>
      <vt:lpstr>Univers</vt:lpstr>
      <vt:lpstr>Standard_LiveLessons_2017</vt:lpstr>
      <vt:lpstr>Decorators</vt:lpstr>
      <vt:lpstr>Overview of Decorators</vt:lpstr>
      <vt:lpstr>How to Define a Decorator</vt:lpstr>
      <vt:lpstr>How to Define a Decorator</vt:lpstr>
      <vt:lpstr>Comprehensive Examples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131</cp:revision>
  <dcterms:created xsi:type="dcterms:W3CDTF">2015-09-28T19:52:00Z</dcterms:created>
  <dcterms:modified xsi:type="dcterms:W3CDTF">2023-02-02T14:22:58Z</dcterms:modified>
</cp:coreProperties>
</file>