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7" r:id="rId2"/>
    <p:sldId id="710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4" autoAdjust="0"/>
    <p:restoredTop sz="96244" autoAdjust="0"/>
  </p:normalViewPr>
  <p:slideViewPr>
    <p:cSldViewPr snapToGrid="0" snapToObjects="1">
      <p:cViewPr varScale="1">
        <p:scale>
          <a:sx n="119" d="100"/>
          <a:sy n="119" d="100"/>
        </p:scale>
        <p:origin x="232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type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41735"/>
            <a:ext cx="6233685" cy="1594933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>
                <a:solidFill>
                  <a:srgbClr val="005B70"/>
                </a:solidFill>
              </a:rPr>
              <a:t>TypeScript in 4 Hours</a:t>
            </a:r>
          </a:p>
          <a:p>
            <a:pPr marL="55563" indent="0">
              <a:tabLst>
                <a:tab pos="446088" algn="l"/>
              </a:tabLst>
            </a:pPr>
            <a:endParaRPr lang="en-GB" sz="7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000" dirty="0">
                <a:solidFill>
                  <a:srgbClr val="005B70"/>
                </a:solidFill>
              </a:rPr>
              <a:t>https://olsensoft.com/typescript</a:t>
            </a:r>
          </a:p>
          <a:p>
            <a:pPr marL="55563" indent="0">
              <a:tabLst>
                <a:tab pos="446088" algn="l"/>
              </a:tabLst>
            </a:pPr>
            <a:r>
              <a:rPr lang="en-GB" sz="2000" dirty="0">
                <a:solidFill>
                  <a:srgbClr val="005B70"/>
                </a:solidFill>
              </a:rPr>
              <a:t>https://github.com/andyolsen/typescript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>
                <a:solidFill>
                  <a:srgbClr val="005B70"/>
                </a:solidFill>
              </a:rPr>
              <a:t>Andy Olsen</a:t>
            </a:r>
          </a:p>
          <a:p>
            <a:endParaRPr lang="en-GB" sz="800" dirty="0">
              <a:solidFill>
                <a:srgbClr val="005B70"/>
              </a:solidFill>
            </a:endParaRPr>
          </a:p>
          <a:p>
            <a:r>
              <a:rPr lang="en-GB" b="0" dirty="0">
                <a:solidFill>
                  <a:srgbClr val="005B70"/>
                </a:solidFill>
              </a:rPr>
              <a:t>andyo@olsensoft.com</a:t>
            </a:r>
          </a:p>
          <a:p>
            <a:endParaRPr lang="en-GB" dirty="0">
              <a:solidFill>
                <a:srgbClr val="005B70"/>
              </a:solidFill>
            </a:endParaRPr>
          </a:p>
          <a:p>
            <a:endParaRPr lang="en-GB" dirty="0">
              <a:solidFill>
                <a:srgbClr val="005B70"/>
              </a:solidFill>
            </a:endParaRPr>
          </a:p>
          <a:p>
            <a:endParaRPr lang="en-GB" dirty="0">
              <a:solidFill>
                <a:srgbClr val="005B70"/>
              </a:solidFill>
            </a:endParaRPr>
          </a:p>
        </p:txBody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3C4B75DC-050D-16AB-4093-2F7E2A34A3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324" r="5324"/>
          <a:stretch>
            <a:fillRect/>
          </a:stretch>
        </p:blipFill>
        <p:spPr>
          <a:xfrm>
            <a:off x="1990725" y="3071813"/>
            <a:ext cx="925513" cy="1168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7600" y="1066800"/>
            <a:ext cx="4853353" cy="36987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/>
              <a:t>TypeScript essentials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Classes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Inheritance and interfaces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Additional techniques</a:t>
            </a:r>
          </a:p>
          <a:p>
            <a:pPr marL="342900" indent="-342900">
              <a:buFont typeface="+mj-lt"/>
              <a:buAutoNum type="arabicPeriod"/>
            </a:pPr>
            <a:endParaRPr lang="en-GB" sz="1100" dirty="0"/>
          </a:p>
          <a:p>
            <a:r>
              <a:rPr lang="en-GB" sz="2200" i="1" dirty="0"/>
              <a:t>Appendices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200" dirty="0"/>
              <a:t>Asynchronous tasks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200" dirty="0"/>
              <a:t>Decorators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>
                <a:hlinkClick r:id="rId3"/>
              </a:rPr>
              <a:t>https://</a:t>
            </a:r>
            <a:r>
              <a:rPr lang="en-GB" dirty="0">
                <a:hlinkClick r:id="rId3"/>
              </a:rPr>
              <a:t>olsensoft.com</a:t>
            </a:r>
            <a:r>
              <a:rPr lang="en-GB">
                <a:hlinkClick r:id="rId3"/>
              </a:rPr>
              <a:t>/typescript</a:t>
            </a:r>
            <a:r>
              <a:rPr lang="en-GB"/>
              <a:t>  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All the demos we're going to look at today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481</TotalTime>
  <Words>79</Words>
  <Application>Microsoft Office PowerPoint</Application>
  <PresentationFormat>On-screen Show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70</cp:revision>
  <dcterms:created xsi:type="dcterms:W3CDTF">2015-09-28T19:52:00Z</dcterms:created>
  <dcterms:modified xsi:type="dcterms:W3CDTF">2025-02-20T14:51:09Z</dcterms:modified>
</cp:coreProperties>
</file>