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e59cf12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e59cf12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8fa0b3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88fa0b3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8a364881b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8a364881b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a364881b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8a364881b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85132b4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85132b4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8782b8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8782b8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e59cf124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e59cf124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e59cf124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e59cf12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a364881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a364881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a364881b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8a364881b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643a54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643a5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8a364881b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8a364881b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643a54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643a54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a364881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a364881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643a54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643a54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643a54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643a54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643a54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643a54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Shyft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21st Century Labor Solutions for Restaurant and Food Service Industry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Shyft v2.0 - Functional Requirements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Marketplace to trade shifts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page photo upload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Email/phone verification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Accounting services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 view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Messaging ability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based shift recs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Shyft v2.0 - Nonfunctional Requirements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Platform/Browser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security overhaul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UX/UI overhaul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latency on launch/operation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Shyft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Behind the Scenes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05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Lead: 								Courtney Radford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Senior Backend Developer: 				Andy Ouyang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Manager: 							Mohammad Khan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Senior Frontend Developer: 			James Giatpaiboon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Manager: 							Annie Navarro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6925" y="41980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388000"/>
            <a:ext cx="8520600" cy="26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coding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58725" y="3725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Challenges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328575"/>
            <a:ext cx="85206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unfamiliarity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 conflicts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Stack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EC2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realistic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communication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78475" y="1468825"/>
            <a:ext cx="8353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overview:		Courtney, Team 05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Demo:						Andy, Senior Backend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Preview v2.0:				Mohammad, Github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Engineering process:		James, Senior Frontend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Lessons learned:			Annie, Scrum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5893425" y="3131625"/>
            <a:ext cx="2760000" cy="9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Hudson Riehle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National Restaurant Association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VP of Research and Knowledge</a:t>
            </a:r>
            <a:endParaRPr sz="16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11350" y="1606675"/>
            <a:ext cx="83199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“2021 is shaping up to be the year of transition and rebuilding.”</a:t>
            </a:r>
            <a:endParaRPr sz="30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58950" y="4313725"/>
            <a:ext cx="1812900" cy="5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00"/>
              <a:t>Reported by CNBC 8/31/2021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Shyft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Shyft aims to serve as a labor solution for the restaurant and food service industry in a growingly contactless economy.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marketplace for employers and employees to exchange contracts in real-time.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722575"/>
            <a:ext cx="4082400" cy="4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Shyft?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348325"/>
            <a:ext cx="86064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for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Contactless onboarding, hiring, and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easy to use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 for Users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68825"/>
            <a:ext cx="7928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 and food service industry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Bar, restaurant, and club owners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Gig economy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 Types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68825"/>
            <a:ext cx="3542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shifts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shifts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Shifts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0" y="1455550"/>
            <a:ext cx="3542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View/claim available shifts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 claimed shifts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Business Account: Underdogs Too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21650" y="1355650"/>
            <a:ext cx="8300700" cy="31356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Type of Business: Bar and Grill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Address: 3600 Taraval St, San Francisco, CA 94116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Need cover 2 bartenders and 1 server who called in 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Individual Account: Lauren (employee)</a:t>
            </a:r>
            <a:endParaRPr sz="30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21-year-old college graduate 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Seeking part-time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Prefers flexibility scheduling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Wants to find a position that is close to her home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7991B2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7991B2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