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6" r:id="rId1"/>
  </p:sldMasterIdLst>
  <p:notesMasterIdLst>
    <p:notesMasterId r:id="rId9"/>
  </p:notesMasterIdLst>
  <p:sldIdLst>
    <p:sldId id="288" r:id="rId2"/>
    <p:sldId id="289" r:id="rId3"/>
    <p:sldId id="290" r:id="rId4"/>
    <p:sldId id="291" r:id="rId5"/>
    <p:sldId id="292" r:id="rId6"/>
    <p:sldId id="293" r:id="rId7"/>
    <p:sldId id="294" r:id="rId8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6000" userDrawn="1">
          <p15:clr>
            <a:srgbClr val="A4A3A4"/>
          </p15:clr>
        </p15:guide>
        <p15:guide id="3" pos="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0078D4"/>
    <a:srgbClr val="D2D2D2"/>
    <a:srgbClr val="505050"/>
    <a:srgbClr val="2F2F2F"/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vetlý štýl 2 - zvýrazneni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8" y="120"/>
      </p:cViewPr>
      <p:guideLst>
        <p:guide orient="horz" pos="2448"/>
        <p:guide pos="600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61E44-C4C0-6344-AB31-495F47CEF0BF}" type="datetimeFigureOut">
              <a:rPr lang="sk-SK" smtClean="0"/>
              <a:t>11. 3. 2019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D233A-E061-3B43-8767-D9DF2FC1BB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8595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C677-8E45-E141-9716-C86D7EE5D9E8}" type="datetime1">
              <a:rPr lang="sk-SK" smtClean="0"/>
              <a:t>11. 3. 2019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8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14C0-FE52-F449-9EB9-A0FF9A2543CD}" type="datetime1">
              <a:rPr lang="sk-SK" smtClean="0"/>
              <a:t>11. 3. 2019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3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A2FD-E00D-9848-8434-0267DBC70800}" type="datetime1">
              <a:rPr lang="sk-SK" smtClean="0"/>
              <a:t>11. 3. 2019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2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261-6B22-9D46-9363-FF39813EB6EC}" type="datetime1">
              <a:rPr lang="sk-SK" smtClean="0"/>
              <a:t>11. 3. 2019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4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9737-2E3E-7648-A62E-672F14D45174}" type="datetime1">
              <a:rPr lang="sk-SK" smtClean="0"/>
              <a:t>11. 3. 2019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5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2BCD-50BB-5C4E-9FA2-1520C47BA1A9}" type="datetime1">
              <a:rPr lang="sk-SK" smtClean="0"/>
              <a:t>11. 3. 2019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6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8235-1A3D-8F40-84C0-D3E6FA642448}" type="datetime1">
              <a:rPr lang="sk-SK" smtClean="0"/>
              <a:t>11. 3. 2019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7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8640-B450-0C4A-9516-6E2711D4D46C}" type="datetime1">
              <a:rPr lang="sk-SK" smtClean="0"/>
              <a:t>11. 3. 2019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8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531D-6297-E049-BA84-34FE8FD92947}" type="datetime1">
              <a:rPr lang="sk-SK" smtClean="0"/>
              <a:t>11. 3. 2019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1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C6F4-3FBB-2D4D-B13A-D6953AE0A3AF}" type="datetime1">
              <a:rPr lang="sk-SK" smtClean="0"/>
              <a:t>11. 3. 2019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8A6D-C806-FE45-AB4E-63619D22D102}" type="datetime1">
              <a:rPr lang="sk-SK" smtClean="0"/>
              <a:t>11. 3. 2019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9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0EA03-2C13-2441-AAFA-2B3D759DC539}" type="datetime1">
              <a:rPr lang="sk-SK" smtClean="0"/>
              <a:t>11. 3. 2019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Git a GitHub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Git – 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spravuje verzie v lokálnom adresári na počítači</a:t>
            </a:r>
          </a:p>
          <a:p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 – zdieľanie projektov na internete</a:t>
            </a:r>
          </a:p>
          <a:p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 Desktop – aplikácia ktorá synchronizuje lokálny adresár s projektom na 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GitHube</a:t>
            </a:r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1800" b="1" dirty="0">
                <a:latin typeface="Arial" panose="020B0604020202020204" pitchFamily="34" charset="0"/>
                <a:cs typeface="Arial" panose="020B0604020202020204" pitchFamily="34" charset="0"/>
              </a:rPr>
              <a:t>Bežné použitie</a:t>
            </a:r>
          </a:p>
          <a:p>
            <a:pPr marL="342900" indent="-342900">
              <a:buFont typeface="+mj-lt"/>
              <a:buAutoNum type="arabicPeriod"/>
            </a:pP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Vytvoríme si projekt na 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GitHube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www.github.com</a:t>
            </a:r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Cez 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 Desktop aplikáciu skopíruje projekt z 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GitHubu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 do adresára na lokálnom počítači</a:t>
            </a:r>
          </a:p>
          <a:p>
            <a:pPr marL="342900" indent="-342900">
              <a:buFont typeface="+mj-lt"/>
              <a:buAutoNum type="arabicPeriod"/>
            </a:pP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Urobíme zmeny v lokálnom adresári (pridáme/zmažeme súbory/adresáre, zmeníme niektorý súbor – primárne budeme editovať zmeny v 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JupyterLabe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Na konci zmien, spustíme 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 Desktop a</a:t>
            </a:r>
          </a:p>
          <a:p>
            <a:pPr marL="845820" lvl="1" indent="-342900">
              <a:buFont typeface="+mj-lt"/>
              <a:buAutoNum type="arabicPeriod"/>
            </a:pP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Prijmeme lokálne zmeny – 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45820" lvl="1" indent="-342900">
              <a:buFont typeface="+mj-lt"/>
              <a:buAutoNum type="arabicPeriod"/>
            </a:pP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Odošleme zmeny na 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Git manažuje iba súbory v adresári, ktorý ste skopírovali z 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-u.</a:t>
            </a: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3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Git a GitHub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2E644E55-05AA-432C-8E2A-F7CFE39E3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907" y="2174665"/>
            <a:ext cx="7315200" cy="5029200"/>
          </a:xfrm>
          <a:prstGeom prst="rect">
            <a:avLst/>
          </a:prstGeom>
        </p:spPr>
      </p:pic>
      <p:sp>
        <p:nvSpPr>
          <p:cNvPr id="4" name="Obdĺžnik 3">
            <a:extLst>
              <a:ext uri="{FF2B5EF4-FFF2-40B4-BE49-F238E27FC236}">
                <a16:creationId xmlns:a16="http://schemas.microsoft.com/office/drawing/2014/main" id="{B0A35339-2A93-4394-A278-A8F6CA43164B}"/>
              </a:ext>
            </a:extLst>
          </p:cNvPr>
          <p:cNvSpPr/>
          <p:nvPr/>
        </p:nvSpPr>
        <p:spPr>
          <a:xfrm>
            <a:off x="4073235" y="6125216"/>
            <a:ext cx="2768139" cy="59020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sk-SK" dirty="0"/>
              <a:t>Prijatie lokálnych zmien</a:t>
            </a:r>
          </a:p>
        </p:txBody>
      </p:sp>
      <p:cxnSp>
        <p:nvCxnSpPr>
          <p:cNvPr id="6" name="Rovná spojovacia šípka 5">
            <a:extLst>
              <a:ext uri="{FF2B5EF4-FFF2-40B4-BE49-F238E27FC236}">
                <a16:creationId xmlns:a16="http://schemas.microsoft.com/office/drawing/2014/main" id="{DC141298-1C66-443D-8489-AEC530C737B1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341716" y="5881023"/>
            <a:ext cx="731519" cy="539295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id="{DC8EC490-ECB4-4112-9D10-5453963BCE37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341716" y="6420318"/>
            <a:ext cx="731519" cy="539294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bdĺžnik 16">
            <a:extLst>
              <a:ext uri="{FF2B5EF4-FFF2-40B4-BE49-F238E27FC236}">
                <a16:creationId xmlns:a16="http://schemas.microsoft.com/office/drawing/2014/main" id="{CBCBCC20-AABB-4B43-9983-332F527F1CDC}"/>
              </a:ext>
            </a:extLst>
          </p:cNvPr>
          <p:cNvSpPr/>
          <p:nvPr/>
        </p:nvSpPr>
        <p:spPr>
          <a:xfrm>
            <a:off x="1083423" y="3520440"/>
            <a:ext cx="2017223" cy="5902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sk-SK" dirty="0"/>
              <a:t>Zoznam zmenených súborov</a:t>
            </a:r>
          </a:p>
        </p:txBody>
      </p:sp>
      <p:sp>
        <p:nvSpPr>
          <p:cNvPr id="18" name="Obdĺžnik 17">
            <a:extLst>
              <a:ext uri="{FF2B5EF4-FFF2-40B4-BE49-F238E27FC236}">
                <a16:creationId xmlns:a16="http://schemas.microsoft.com/office/drawing/2014/main" id="{8E92C0A8-37E5-437F-AB07-3F0DE89A0BA6}"/>
              </a:ext>
            </a:extLst>
          </p:cNvPr>
          <p:cNvSpPr/>
          <p:nvPr/>
        </p:nvSpPr>
        <p:spPr>
          <a:xfrm>
            <a:off x="5105507" y="4970265"/>
            <a:ext cx="2854039" cy="5902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sk-SK" dirty="0"/>
              <a:t>Porovnanie textu zmenených súborov</a:t>
            </a:r>
          </a:p>
        </p:txBody>
      </p:sp>
    </p:spTree>
    <p:extLst>
      <p:ext uri="{BB962C8B-B14F-4D97-AF65-F5344CB8AC3E}">
        <p14:creationId xmlns:p14="http://schemas.microsoft.com/office/powerpoint/2010/main" val="22774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Git a GitHub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E6E7C481-3DFC-4420-BD7D-40982CB9E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74665"/>
            <a:ext cx="7315200" cy="5029200"/>
          </a:xfrm>
          <a:prstGeom prst="rect">
            <a:avLst/>
          </a:prstGeom>
        </p:spPr>
      </p:pic>
      <p:sp>
        <p:nvSpPr>
          <p:cNvPr id="9" name="Obdĺžnik 8">
            <a:extLst>
              <a:ext uri="{FF2B5EF4-FFF2-40B4-BE49-F238E27FC236}">
                <a16:creationId xmlns:a16="http://schemas.microsoft.com/office/drawing/2014/main" id="{832A1B4F-AE47-4EE1-A5BA-A677A8FC3F4F}"/>
              </a:ext>
            </a:extLst>
          </p:cNvPr>
          <p:cNvSpPr/>
          <p:nvPr/>
        </p:nvSpPr>
        <p:spPr>
          <a:xfrm>
            <a:off x="5510922" y="4925291"/>
            <a:ext cx="3009206" cy="5902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sk-SK" dirty="0"/>
              <a:t>Odoslanie lokálnych zmien na </a:t>
            </a:r>
            <a:r>
              <a:rPr lang="sk-SK" dirty="0" err="1"/>
              <a:t>GitHub</a:t>
            </a:r>
            <a:endParaRPr lang="sk-SK" dirty="0"/>
          </a:p>
        </p:txBody>
      </p:sp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id="{7DD52747-6B0D-49AE-8A61-A62FEB47C2B6}"/>
              </a:ext>
            </a:extLst>
          </p:cNvPr>
          <p:cNvCxnSpPr>
            <a:cxnSpLocks/>
          </p:cNvCxnSpPr>
          <p:nvPr/>
        </p:nvCxnSpPr>
        <p:spPr>
          <a:xfrm flipV="1">
            <a:off x="7015525" y="4477223"/>
            <a:ext cx="773500" cy="448068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213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Git a GitHub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B0B44D78-72A5-4737-A0A4-A1E91435F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74665"/>
            <a:ext cx="7315200" cy="5029200"/>
          </a:xfrm>
          <a:prstGeom prst="rect">
            <a:avLst/>
          </a:prstGeom>
        </p:spPr>
      </p:pic>
      <p:sp>
        <p:nvSpPr>
          <p:cNvPr id="9" name="Obdĺžnik 8">
            <a:extLst>
              <a:ext uri="{FF2B5EF4-FFF2-40B4-BE49-F238E27FC236}">
                <a16:creationId xmlns:a16="http://schemas.microsoft.com/office/drawing/2014/main" id="{5DC5581E-E164-4828-A199-569F7BFC275E}"/>
              </a:ext>
            </a:extLst>
          </p:cNvPr>
          <p:cNvSpPr/>
          <p:nvPr/>
        </p:nvSpPr>
        <p:spPr>
          <a:xfrm>
            <a:off x="3806812" y="5943842"/>
            <a:ext cx="3691268" cy="11513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sk-SK" dirty="0"/>
              <a:t>Všetky lokálne zmeny sú synchronizované medzi lokálnym adresárom a </a:t>
            </a:r>
            <a:r>
              <a:rPr lang="sk-SK" dirty="0" err="1"/>
              <a:t>GitHub-om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29204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Git a GitHub</a:t>
            </a:r>
            <a:endParaRPr lang="sk-SK" sz="2400" b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Domáci/pracovný počítač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 môžete použiť na synchronizovanie dvoch počítačov, napr. doma a v práci</a:t>
            </a:r>
          </a:p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Prvý krát musíte v práci skopírovať projekt z 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GitHubu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 na oba počítače</a:t>
            </a: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Ak urobíte zmeny na jednom počítači a synchronizuje ich na 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, potom na druhom počítači</a:t>
            </a:r>
          </a:p>
          <a:p>
            <a:pPr marL="342900" indent="-342900">
              <a:buFont typeface="+mj-lt"/>
              <a:buAutoNum type="arabicPeriod"/>
            </a:pP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Skontrolujte či sa niečo zmenilo – 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Skopírujte zmeny do lokálneho adresára – 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252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Git a GitHub</a:t>
            </a:r>
            <a:endParaRPr lang="sk-SK" sz="2400" b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Domáci/pracovný počítač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5B08D7B9-5A8A-41F4-BE8E-4269C202C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74665"/>
            <a:ext cx="7315200" cy="5029200"/>
          </a:xfrm>
          <a:prstGeom prst="rect">
            <a:avLst/>
          </a:prstGeom>
        </p:spPr>
      </p:pic>
      <p:sp>
        <p:nvSpPr>
          <p:cNvPr id="7" name="Obdĺžnik 6">
            <a:extLst>
              <a:ext uri="{FF2B5EF4-FFF2-40B4-BE49-F238E27FC236}">
                <a16:creationId xmlns:a16="http://schemas.microsoft.com/office/drawing/2014/main" id="{AE348522-859A-4F70-91DD-018C89352438}"/>
              </a:ext>
            </a:extLst>
          </p:cNvPr>
          <p:cNvSpPr/>
          <p:nvPr/>
        </p:nvSpPr>
        <p:spPr>
          <a:xfrm>
            <a:off x="3316362" y="3201568"/>
            <a:ext cx="3009206" cy="5902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sk-SK" dirty="0"/>
              <a:t>Kontrola zmien v </a:t>
            </a:r>
            <a:r>
              <a:rPr lang="sk-SK" dirty="0" err="1"/>
              <a:t>GitHube</a:t>
            </a:r>
            <a:endParaRPr lang="sk-SK" dirty="0"/>
          </a:p>
        </p:txBody>
      </p: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D892C0C1-1AED-4E85-B3E4-248A00564B51}"/>
              </a:ext>
            </a:extLst>
          </p:cNvPr>
          <p:cNvCxnSpPr>
            <a:cxnSpLocks/>
          </p:cNvCxnSpPr>
          <p:nvPr/>
        </p:nvCxnSpPr>
        <p:spPr>
          <a:xfrm flipV="1">
            <a:off x="4820965" y="2753500"/>
            <a:ext cx="773500" cy="448068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5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id="{2AD68123-2821-48B1-AD7F-8C8EBCE87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74665"/>
            <a:ext cx="7315200" cy="5029200"/>
          </a:xfrm>
          <a:prstGeom prst="rect">
            <a:avLst/>
          </a:prstGeom>
        </p:spPr>
      </p:pic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Git a GitHub</a:t>
            </a:r>
            <a:endParaRPr lang="sk-SK" sz="2400" b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Domáci/pracovný počítač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AE348522-859A-4F70-91DD-018C89352438}"/>
              </a:ext>
            </a:extLst>
          </p:cNvPr>
          <p:cNvSpPr/>
          <p:nvPr/>
        </p:nvSpPr>
        <p:spPr>
          <a:xfrm>
            <a:off x="4164260" y="3352624"/>
            <a:ext cx="3009206" cy="5902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sk-SK" dirty="0"/>
              <a:t>Skopírovanie zmien z </a:t>
            </a:r>
            <a:r>
              <a:rPr lang="sk-SK" dirty="0" err="1"/>
              <a:t>GitHubu</a:t>
            </a:r>
            <a:endParaRPr lang="sk-SK" dirty="0"/>
          </a:p>
        </p:txBody>
      </p: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D892C0C1-1AED-4E85-B3E4-248A00564B51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668863" y="2793076"/>
            <a:ext cx="0" cy="559548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id="{A24BB53D-AD38-411D-8AA3-B247F2FA64D6}"/>
              </a:ext>
            </a:extLst>
          </p:cNvPr>
          <p:cNvCxnSpPr>
            <a:cxnSpLocks/>
          </p:cNvCxnSpPr>
          <p:nvPr/>
        </p:nvCxnSpPr>
        <p:spPr>
          <a:xfrm>
            <a:off x="6475615" y="3942828"/>
            <a:ext cx="980901" cy="379790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127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5 ways to keep your work safe and secure.potx" id="{4893428C-CB0A-49E9-96F4-7A735F1E22B6}" vid="{5E3D7976-14F6-4FDF-A4FC-DC3893D129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243</Words>
  <Application>Microsoft Office PowerPoint</Application>
  <PresentationFormat>Vlastná</PresentationFormat>
  <Paragraphs>49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2019-03-02T19:53:44Z</dcterms:created>
  <dcterms:modified xsi:type="dcterms:W3CDTF">2019-03-11T14:34:50Z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2018-09-20T17:05:47.7837537Z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