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helps" userId="0e4d36b0-e361-45f0-9c73-272b2cd81e7a" providerId="ADAL" clId="{F286C79F-4ECF-4C1A-8438-89AFA930CD12}"/>
    <pc:docChg chg="undo custSel mod addSld delSld modSld">
      <pc:chgData name="Andrew Phelps" userId="0e4d36b0-e361-45f0-9c73-272b2cd81e7a" providerId="ADAL" clId="{F286C79F-4ECF-4C1A-8438-89AFA930CD12}" dt="2019-11-04T16:31:36.267" v="1536" actId="20577"/>
      <pc:docMkLst>
        <pc:docMk/>
      </pc:docMkLst>
      <pc:sldChg chg="modSp add">
        <pc:chgData name="Andrew Phelps" userId="0e4d36b0-e361-45f0-9c73-272b2cd81e7a" providerId="ADAL" clId="{F286C79F-4ECF-4C1A-8438-89AFA930CD12}" dt="2019-11-04T15:24:30.926" v="628" actId="20577"/>
        <pc:sldMkLst>
          <pc:docMk/>
          <pc:sldMk cId="3134446796" sldId="256"/>
        </pc:sldMkLst>
        <pc:spChg chg="mod">
          <ac:chgData name="Andrew Phelps" userId="0e4d36b0-e361-45f0-9c73-272b2cd81e7a" providerId="ADAL" clId="{F286C79F-4ECF-4C1A-8438-89AFA930CD12}" dt="2019-11-04T15:24:21.566" v="598" actId="20577"/>
          <ac:spMkLst>
            <pc:docMk/>
            <pc:sldMk cId="3134446796" sldId="256"/>
            <ac:spMk id="2" creationId="{389CBDF2-0717-4084-8C3E-8043A9DF2654}"/>
          </ac:spMkLst>
        </pc:spChg>
        <pc:spChg chg="mod">
          <ac:chgData name="Andrew Phelps" userId="0e4d36b0-e361-45f0-9c73-272b2cd81e7a" providerId="ADAL" clId="{F286C79F-4ECF-4C1A-8438-89AFA930CD12}" dt="2019-11-04T15:24:30.926" v="628" actId="20577"/>
          <ac:spMkLst>
            <pc:docMk/>
            <pc:sldMk cId="3134446796" sldId="256"/>
            <ac:spMk id="3" creationId="{C67B9627-A60E-4768-8C73-7179A35775FB}"/>
          </ac:spMkLst>
        </pc:spChg>
      </pc:sldChg>
      <pc:sldChg chg="addSp delSp modSp add del mod setBg delDesignElem">
        <pc:chgData name="Andrew Phelps" userId="0e4d36b0-e361-45f0-9c73-272b2cd81e7a" providerId="ADAL" clId="{F286C79F-4ECF-4C1A-8438-89AFA930CD12}" dt="2019-11-04T15:22:59.390" v="567" actId="2696"/>
        <pc:sldMkLst>
          <pc:docMk/>
          <pc:sldMk cId="3704908907" sldId="256"/>
        </pc:sldMkLst>
        <pc:spChg chg="mod">
          <ac:chgData name="Andrew Phelps" userId="0e4d36b0-e361-45f0-9c73-272b2cd81e7a" providerId="ADAL" clId="{F286C79F-4ECF-4C1A-8438-89AFA930CD12}" dt="2019-11-01T16:36:18.508" v="268" actId="26606"/>
          <ac:spMkLst>
            <pc:docMk/>
            <pc:sldMk cId="3704908907" sldId="256"/>
            <ac:spMk id="2" creationId="{1085C203-7B7C-4738-8F44-977FB52E4C35}"/>
          </ac:spMkLst>
        </pc:spChg>
        <pc:spChg chg="mod">
          <ac:chgData name="Andrew Phelps" userId="0e4d36b0-e361-45f0-9c73-272b2cd81e7a" providerId="ADAL" clId="{F286C79F-4ECF-4C1A-8438-89AFA930CD12}" dt="2019-11-04T15:14:33.861" v="282" actId="20577"/>
          <ac:spMkLst>
            <pc:docMk/>
            <pc:sldMk cId="3704908907" sldId="256"/>
            <ac:spMk id="3" creationId="{F91C8A00-7208-4D26-98DF-0A2A77954BED}"/>
          </ac:spMkLst>
        </pc:spChg>
        <pc:spChg chg="add del">
          <ac:chgData name="Andrew Phelps" userId="0e4d36b0-e361-45f0-9c73-272b2cd81e7a" providerId="ADAL" clId="{F286C79F-4ECF-4C1A-8438-89AFA930CD12}" dt="2019-11-01T16:36:18.508" v="268" actId="26606"/>
          <ac:spMkLst>
            <pc:docMk/>
            <pc:sldMk cId="3704908907" sldId="256"/>
            <ac:spMk id="5" creationId="{62AE8E50-35D4-4D5A-A4BB-168CBB027DA2}"/>
          </ac:spMkLst>
        </pc:spChg>
        <pc:spChg chg="add del">
          <ac:chgData name="Andrew Phelps" userId="0e4d36b0-e361-45f0-9c73-272b2cd81e7a" providerId="ADAL" clId="{F286C79F-4ECF-4C1A-8438-89AFA930CD12}" dt="2019-11-01T16:36:18.508" v="268" actId="26606"/>
          <ac:spMkLst>
            <pc:docMk/>
            <pc:sldMk cId="3704908907" sldId="256"/>
            <ac:spMk id="6" creationId="{C37D1D6D-17D8-4296-B000-665D1892D01E}"/>
          </ac:spMkLst>
        </pc:spChg>
        <pc:spChg chg="add del">
          <ac:chgData name="Andrew Phelps" userId="0e4d36b0-e361-45f0-9c73-272b2cd81e7a" providerId="ADAL" clId="{F286C79F-4ECF-4C1A-8438-89AFA930CD12}" dt="2019-11-01T16:36:18.508" v="268" actId="26606"/>
          <ac:spMkLst>
            <pc:docMk/>
            <pc:sldMk cId="3704908907" sldId="256"/>
            <ac:spMk id="7" creationId="{1B26E892-1320-40AA-9CA1-246721C18768}"/>
          </ac:spMkLst>
        </pc:spChg>
        <pc:spChg chg="add del">
          <ac:chgData name="Andrew Phelps" userId="0e4d36b0-e361-45f0-9c73-272b2cd81e7a" providerId="ADAL" clId="{F286C79F-4ECF-4C1A-8438-89AFA930CD12}" dt="2019-11-01T16:31:20.180" v="74"/>
          <ac:spMkLst>
            <pc:docMk/>
            <pc:sldMk cId="3704908907" sldId="256"/>
            <ac:spMk id="8" creationId="{9ABC736F-FD1E-4980-876D-E5C38773936B}"/>
          </ac:spMkLst>
        </pc:spChg>
        <pc:spChg chg="add del">
          <ac:chgData name="Andrew Phelps" userId="0e4d36b0-e361-45f0-9c73-272b2cd81e7a" providerId="ADAL" clId="{F286C79F-4ECF-4C1A-8438-89AFA930CD12}" dt="2019-11-01T16:31:20.180" v="74"/>
          <ac:spMkLst>
            <pc:docMk/>
            <pc:sldMk cId="3704908907" sldId="256"/>
            <ac:spMk id="10" creationId="{8D98EE46-797C-45B8-8337-491B94E0583F}"/>
          </ac:spMkLst>
        </pc:spChg>
        <pc:spChg chg="add del">
          <ac:chgData name="Andrew Phelps" userId="0e4d36b0-e361-45f0-9c73-272b2cd81e7a" providerId="ADAL" clId="{F286C79F-4ECF-4C1A-8438-89AFA930CD12}" dt="2019-11-04T15:22:33.289" v="566"/>
          <ac:spMkLst>
            <pc:docMk/>
            <pc:sldMk cId="3704908907" sldId="256"/>
            <ac:spMk id="11" creationId="{9ABC736F-FD1E-4980-876D-E5C38773936B}"/>
          </ac:spMkLst>
        </pc:spChg>
        <pc:spChg chg="add del">
          <ac:chgData name="Andrew Phelps" userId="0e4d36b0-e361-45f0-9c73-272b2cd81e7a" providerId="ADAL" clId="{F286C79F-4ECF-4C1A-8438-89AFA930CD12}" dt="2019-11-04T15:22:33.289" v="566"/>
          <ac:spMkLst>
            <pc:docMk/>
            <pc:sldMk cId="3704908907" sldId="256"/>
            <ac:spMk id="13" creationId="{8D98EE46-797C-45B8-8337-491B94E0583F}"/>
          </ac:spMkLst>
        </pc:spChg>
        <pc:spChg chg="add del">
          <ac:chgData name="Andrew Phelps" userId="0e4d36b0-e361-45f0-9c73-272b2cd81e7a" providerId="ADAL" clId="{F286C79F-4ECF-4C1A-8438-89AFA930CD12}" dt="2019-11-01T16:31:20.180" v="74"/>
          <ac:spMkLst>
            <pc:docMk/>
            <pc:sldMk cId="3704908907" sldId="256"/>
            <ac:spMk id="14" creationId="{3915B512-930A-40F0-82A6-4895B71A9566}"/>
          </ac:spMkLst>
        </pc:spChg>
        <pc:spChg chg="add del">
          <ac:chgData name="Andrew Phelps" userId="0e4d36b0-e361-45f0-9c73-272b2cd81e7a" providerId="ADAL" clId="{F286C79F-4ECF-4C1A-8438-89AFA930CD12}" dt="2019-11-01T16:36:18.508" v="268" actId="26606"/>
          <ac:spMkLst>
            <pc:docMk/>
            <pc:sldMk cId="3704908907" sldId="256"/>
            <ac:spMk id="16" creationId="{C170DF7D-4686-4BD5-A9CD-C8964928468D}"/>
          </ac:spMkLst>
        </pc:spChg>
        <pc:spChg chg="add del">
          <ac:chgData name="Andrew Phelps" userId="0e4d36b0-e361-45f0-9c73-272b2cd81e7a" providerId="ADAL" clId="{F286C79F-4ECF-4C1A-8438-89AFA930CD12}" dt="2019-11-04T15:22:33.289" v="566"/>
          <ac:spMkLst>
            <pc:docMk/>
            <pc:sldMk cId="3704908907" sldId="256"/>
            <ac:spMk id="17" creationId="{3915B512-930A-40F0-82A6-4895B71A9566}"/>
          </ac:spMkLst>
        </pc:spChg>
        <pc:spChg chg="add del">
          <ac:chgData name="Andrew Phelps" userId="0e4d36b0-e361-45f0-9c73-272b2cd81e7a" providerId="ADAL" clId="{F286C79F-4ECF-4C1A-8438-89AFA930CD12}" dt="2019-11-04T15:15:14.648" v="308"/>
          <ac:spMkLst>
            <pc:docMk/>
            <pc:sldMk cId="3704908907" sldId="256"/>
            <ac:spMk id="18" creationId="{9ABC736F-FD1E-4980-876D-E5C38773936B}"/>
          </ac:spMkLst>
        </pc:spChg>
        <pc:spChg chg="add del">
          <ac:chgData name="Andrew Phelps" userId="0e4d36b0-e361-45f0-9c73-272b2cd81e7a" providerId="ADAL" clId="{F286C79F-4ECF-4C1A-8438-89AFA930CD12}" dt="2019-11-04T15:15:14.648" v="308"/>
          <ac:spMkLst>
            <pc:docMk/>
            <pc:sldMk cId="3704908907" sldId="256"/>
            <ac:spMk id="19" creationId="{8D98EE46-797C-45B8-8337-491B94E0583F}"/>
          </ac:spMkLst>
        </pc:spChg>
        <pc:spChg chg="add del">
          <ac:chgData name="Andrew Phelps" userId="0e4d36b0-e361-45f0-9c73-272b2cd81e7a" providerId="ADAL" clId="{F286C79F-4ECF-4C1A-8438-89AFA930CD12}" dt="2019-11-04T15:15:14.648" v="308"/>
          <ac:spMkLst>
            <pc:docMk/>
            <pc:sldMk cId="3704908907" sldId="256"/>
            <ac:spMk id="21" creationId="{3915B512-930A-40F0-82A6-4895B71A9566}"/>
          </ac:spMkLst>
        </pc:spChg>
        <pc:cxnChg chg="add del">
          <ac:chgData name="Andrew Phelps" userId="0e4d36b0-e361-45f0-9c73-272b2cd81e7a" providerId="ADAL" clId="{F286C79F-4ECF-4C1A-8438-89AFA930CD12}" dt="2019-11-01T16:36:18.508" v="268" actId="26606"/>
          <ac:cxnSpMkLst>
            <pc:docMk/>
            <pc:sldMk cId="3704908907" sldId="256"/>
            <ac:cxnSpMk id="9" creationId="{C9A1F79C-E4D1-4AAE-BA11-3A09005252E3}"/>
          </ac:cxnSpMkLst>
        </pc:cxnChg>
        <pc:cxnChg chg="add del">
          <ac:chgData name="Andrew Phelps" userId="0e4d36b0-e361-45f0-9c73-272b2cd81e7a" providerId="ADAL" clId="{F286C79F-4ECF-4C1A-8438-89AFA930CD12}" dt="2019-11-01T16:31:20.180" v="74"/>
          <ac:cxnSpMkLst>
            <pc:docMk/>
            <pc:sldMk cId="3704908907" sldId="256"/>
            <ac:cxnSpMk id="12" creationId="{4E4CA735-62CB-4665-AA7D-4A259E3F7CE6}"/>
          </ac:cxnSpMkLst>
        </pc:cxnChg>
        <pc:cxnChg chg="add del">
          <ac:chgData name="Andrew Phelps" userId="0e4d36b0-e361-45f0-9c73-272b2cd81e7a" providerId="ADAL" clId="{F286C79F-4ECF-4C1A-8438-89AFA930CD12}" dt="2019-11-04T15:22:33.289" v="566"/>
          <ac:cxnSpMkLst>
            <pc:docMk/>
            <pc:sldMk cId="3704908907" sldId="256"/>
            <ac:cxnSpMk id="15" creationId="{4E4CA735-62CB-4665-AA7D-4A259E3F7CE6}"/>
          </ac:cxnSpMkLst>
        </pc:cxnChg>
        <pc:cxnChg chg="add del">
          <ac:chgData name="Andrew Phelps" userId="0e4d36b0-e361-45f0-9c73-272b2cd81e7a" providerId="ADAL" clId="{F286C79F-4ECF-4C1A-8438-89AFA930CD12}" dt="2019-11-04T15:15:14.648" v="308"/>
          <ac:cxnSpMkLst>
            <pc:docMk/>
            <pc:sldMk cId="3704908907" sldId="256"/>
            <ac:cxnSpMk id="20" creationId="{4E4CA735-62CB-4665-AA7D-4A259E3F7CE6}"/>
          </ac:cxnSpMkLst>
        </pc:cxnChg>
      </pc:sldChg>
      <pc:sldChg chg="addSp delSp modSp add mod setBg">
        <pc:chgData name="Andrew Phelps" userId="0e4d36b0-e361-45f0-9c73-272b2cd81e7a" providerId="ADAL" clId="{F286C79F-4ECF-4C1A-8438-89AFA930CD12}" dt="2019-11-04T15:25:40.897" v="643" actId="26606"/>
        <pc:sldMkLst>
          <pc:docMk/>
          <pc:sldMk cId="4076974315" sldId="257"/>
        </pc:sldMkLst>
        <pc:spChg chg="del">
          <ac:chgData name="Andrew Phelps" userId="0e4d36b0-e361-45f0-9c73-272b2cd81e7a" providerId="ADAL" clId="{F286C79F-4ECF-4C1A-8438-89AFA930CD12}" dt="2019-11-04T15:24:56.161" v="630"/>
          <ac:spMkLst>
            <pc:docMk/>
            <pc:sldMk cId="4076974315" sldId="257"/>
            <ac:spMk id="2" creationId="{734562E0-CCD0-48D3-B42D-280FEAEBD3C2}"/>
          </ac:spMkLst>
        </pc:spChg>
        <pc:spChg chg="del">
          <ac:chgData name="Andrew Phelps" userId="0e4d36b0-e361-45f0-9c73-272b2cd81e7a" providerId="ADAL" clId="{F286C79F-4ECF-4C1A-8438-89AFA930CD12}" dt="2019-11-04T15:24:56.161" v="630"/>
          <ac:spMkLst>
            <pc:docMk/>
            <pc:sldMk cId="4076974315" sldId="257"/>
            <ac:spMk id="3" creationId="{9344E38D-D6D9-436E-8340-F4415578AD43}"/>
          </ac:spMkLst>
        </pc:spChg>
        <pc:spChg chg="add mod">
          <ac:chgData name="Andrew Phelps" userId="0e4d36b0-e361-45f0-9c73-272b2cd81e7a" providerId="ADAL" clId="{F286C79F-4ECF-4C1A-8438-89AFA930CD12}" dt="2019-11-04T15:25:40.897" v="643" actId="26606"/>
          <ac:spMkLst>
            <pc:docMk/>
            <pc:sldMk cId="4076974315" sldId="257"/>
            <ac:spMk id="4" creationId="{15722A69-4948-4DB0-A61E-54E48820BC8F}"/>
          </ac:spMkLst>
        </pc:spChg>
        <pc:spChg chg="add del mod">
          <ac:chgData name="Andrew Phelps" userId="0e4d36b0-e361-45f0-9c73-272b2cd81e7a" providerId="ADAL" clId="{F286C79F-4ECF-4C1A-8438-89AFA930CD12}" dt="2019-11-04T15:25:40.897" v="643" actId="26606"/>
          <ac:spMkLst>
            <pc:docMk/>
            <pc:sldMk cId="4076974315" sldId="257"/>
            <ac:spMk id="5" creationId="{5D8191FF-DB77-4E78-9360-80968B366148}"/>
          </ac:spMkLst>
        </pc:spChg>
        <pc:spChg chg="add">
          <ac:chgData name="Andrew Phelps" userId="0e4d36b0-e361-45f0-9c73-272b2cd81e7a" providerId="ADAL" clId="{F286C79F-4ECF-4C1A-8438-89AFA930CD12}" dt="2019-11-04T15:25:40.897" v="643" actId="26606"/>
          <ac:spMkLst>
            <pc:docMk/>
            <pc:sldMk cId="4076974315" sldId="257"/>
            <ac:spMk id="12" creationId="{F7422F06-6017-4361-8872-E0E2CEB20B48}"/>
          </ac:spMkLst>
        </pc:spChg>
        <pc:graphicFrameChg chg="add">
          <ac:chgData name="Andrew Phelps" userId="0e4d36b0-e361-45f0-9c73-272b2cd81e7a" providerId="ADAL" clId="{F286C79F-4ECF-4C1A-8438-89AFA930CD12}" dt="2019-11-04T15:25:40.897" v="643" actId="26606"/>
          <ac:graphicFrameMkLst>
            <pc:docMk/>
            <pc:sldMk cId="4076974315" sldId="257"/>
            <ac:graphicFrameMk id="7" creationId="{CE358A1D-601C-495A-8C09-C23988725F02}"/>
          </ac:graphicFrameMkLst>
        </pc:graphicFrameChg>
      </pc:sldChg>
      <pc:sldChg chg="addSp delSp modSp add mod setBg">
        <pc:chgData name="Andrew Phelps" userId="0e4d36b0-e361-45f0-9c73-272b2cd81e7a" providerId="ADAL" clId="{F286C79F-4ECF-4C1A-8438-89AFA930CD12}" dt="2019-11-04T15:26:09.339" v="653" actId="26606"/>
        <pc:sldMkLst>
          <pc:docMk/>
          <pc:sldMk cId="3162507812" sldId="258"/>
        </pc:sldMkLst>
        <pc:spChg chg="mod">
          <ac:chgData name="Andrew Phelps" userId="0e4d36b0-e361-45f0-9c73-272b2cd81e7a" providerId="ADAL" clId="{F286C79F-4ECF-4C1A-8438-89AFA930CD12}" dt="2019-11-04T15:26:09.339" v="653" actId="26606"/>
          <ac:spMkLst>
            <pc:docMk/>
            <pc:sldMk cId="3162507812" sldId="258"/>
            <ac:spMk id="2" creationId="{EFC34289-910F-4E71-A1E0-CD66B297D83A}"/>
          </ac:spMkLst>
        </pc:spChg>
        <pc:spChg chg="del mod">
          <ac:chgData name="Andrew Phelps" userId="0e4d36b0-e361-45f0-9c73-272b2cd81e7a" providerId="ADAL" clId="{F286C79F-4ECF-4C1A-8438-89AFA930CD12}" dt="2019-11-04T15:26:09.339" v="653" actId="26606"/>
          <ac:spMkLst>
            <pc:docMk/>
            <pc:sldMk cId="3162507812" sldId="258"/>
            <ac:spMk id="3" creationId="{2CD5B264-847A-4436-B884-84633272C6A7}"/>
          </ac:spMkLst>
        </pc:spChg>
        <pc:spChg chg="add">
          <ac:chgData name="Andrew Phelps" userId="0e4d36b0-e361-45f0-9c73-272b2cd81e7a" providerId="ADAL" clId="{F286C79F-4ECF-4C1A-8438-89AFA930CD12}" dt="2019-11-04T15:26:09.339" v="653" actId="26606"/>
          <ac:spMkLst>
            <pc:docMk/>
            <pc:sldMk cId="3162507812" sldId="258"/>
            <ac:spMk id="10" creationId="{F7422F06-6017-4361-8872-E0E2CEB20B48}"/>
          </ac:spMkLst>
        </pc:spChg>
        <pc:graphicFrameChg chg="add">
          <ac:chgData name="Andrew Phelps" userId="0e4d36b0-e361-45f0-9c73-272b2cd81e7a" providerId="ADAL" clId="{F286C79F-4ECF-4C1A-8438-89AFA930CD12}" dt="2019-11-04T15:26:09.339" v="653" actId="26606"/>
          <ac:graphicFrameMkLst>
            <pc:docMk/>
            <pc:sldMk cId="3162507812" sldId="258"/>
            <ac:graphicFrameMk id="5" creationId="{5DA43931-6880-4AE7-9926-35B3C2EF1CB3}"/>
          </ac:graphicFrameMkLst>
        </pc:graphicFrameChg>
      </pc:sldChg>
      <pc:sldChg chg="addSp delSp modSp add del mod setBg delDesignElem">
        <pc:chgData name="Andrew Phelps" userId="0e4d36b0-e361-45f0-9c73-272b2cd81e7a" providerId="ADAL" clId="{F286C79F-4ECF-4C1A-8438-89AFA930CD12}" dt="2019-11-04T15:24:05.461" v="568" actId="2696"/>
        <pc:sldMkLst>
          <pc:docMk/>
          <pc:sldMk cId="3700925747" sldId="258"/>
        </pc:sldMkLst>
        <pc:spChg chg="mod">
          <ac:chgData name="Andrew Phelps" userId="0e4d36b0-e361-45f0-9c73-272b2cd81e7a" providerId="ADAL" clId="{F286C79F-4ECF-4C1A-8438-89AFA930CD12}" dt="2019-11-04T15:16:32.864" v="324" actId="5793"/>
          <ac:spMkLst>
            <pc:docMk/>
            <pc:sldMk cId="3700925747" sldId="258"/>
            <ac:spMk id="2" creationId="{E2ED9719-96A5-4CEA-A982-0DBE054F37D9}"/>
          </ac:spMkLst>
        </pc:spChg>
        <pc:spChg chg="del">
          <ac:chgData name="Andrew Phelps" userId="0e4d36b0-e361-45f0-9c73-272b2cd81e7a" providerId="ADAL" clId="{F286C79F-4ECF-4C1A-8438-89AFA930CD12}" dt="2019-11-01T16:35:30.262" v="265" actId="26606"/>
          <ac:spMkLst>
            <pc:docMk/>
            <pc:sldMk cId="3700925747" sldId="258"/>
            <ac:spMk id="3" creationId="{AA4926CF-F140-435E-8D15-0F26D3266368}"/>
          </ac:spMkLst>
        </pc:spChg>
        <pc:spChg chg="add del">
          <ac:chgData name="Andrew Phelps" userId="0e4d36b0-e361-45f0-9c73-272b2cd81e7a" providerId="ADAL" clId="{F286C79F-4ECF-4C1A-8438-89AFA930CD12}" dt="2019-11-04T15:15:14.648" v="308"/>
          <ac:spMkLst>
            <pc:docMk/>
            <pc:sldMk cId="3700925747" sldId="258"/>
            <ac:spMk id="6" creationId="{F7422F06-6017-4361-8872-E0E2CEB20B48}"/>
          </ac:spMkLst>
        </pc:spChg>
        <pc:spChg chg="add del">
          <ac:chgData name="Andrew Phelps" userId="0e4d36b0-e361-45f0-9c73-272b2cd81e7a" providerId="ADAL" clId="{F286C79F-4ECF-4C1A-8438-89AFA930CD12}" dt="2019-11-04T15:20:09.435" v="551" actId="26606"/>
          <ac:spMkLst>
            <pc:docMk/>
            <pc:sldMk cId="3700925747" sldId="258"/>
            <ac:spMk id="7" creationId="{F7422F06-6017-4361-8872-E0E2CEB20B48}"/>
          </ac:spMkLst>
        </pc:spChg>
        <pc:spChg chg="del">
          <ac:chgData name="Andrew Phelps" userId="0e4d36b0-e361-45f0-9c73-272b2cd81e7a" providerId="ADAL" clId="{F286C79F-4ECF-4C1A-8438-89AFA930CD12}" dt="2019-11-01T16:34:46.260" v="264"/>
          <ac:spMkLst>
            <pc:docMk/>
            <pc:sldMk cId="3700925747" sldId="258"/>
            <ac:spMk id="8" creationId="{A10C41F2-1746-4431-9B52-B9F147A896B8}"/>
          </ac:spMkLst>
        </pc:spChg>
        <pc:spChg chg="add del">
          <ac:chgData name="Andrew Phelps" userId="0e4d36b0-e361-45f0-9c73-272b2cd81e7a" providerId="ADAL" clId="{F286C79F-4ECF-4C1A-8438-89AFA930CD12}" dt="2019-11-04T15:20:39.220" v="555"/>
          <ac:spMkLst>
            <pc:docMk/>
            <pc:sldMk cId="3700925747" sldId="258"/>
            <ac:spMk id="9" creationId="{F7422F06-6017-4361-8872-E0E2CEB20B48}"/>
          </ac:spMkLst>
        </pc:spChg>
        <pc:spChg chg="del">
          <ac:chgData name="Andrew Phelps" userId="0e4d36b0-e361-45f0-9c73-272b2cd81e7a" providerId="ADAL" clId="{F286C79F-4ECF-4C1A-8438-89AFA930CD12}" dt="2019-11-01T16:34:46.260" v="264"/>
          <ac:spMkLst>
            <pc:docMk/>
            <pc:sldMk cId="3700925747" sldId="258"/>
            <ac:spMk id="10" creationId="{7984928E-D694-4849-BBAD-D7C7DC405478}"/>
          </ac:spMkLst>
        </pc:spChg>
        <pc:spChg chg="add del">
          <ac:chgData name="Andrew Phelps" userId="0e4d36b0-e361-45f0-9c73-272b2cd81e7a" providerId="ADAL" clId="{F286C79F-4ECF-4C1A-8438-89AFA930CD12}" dt="2019-11-04T15:21:16.809" v="559" actId="26606"/>
          <ac:spMkLst>
            <pc:docMk/>
            <pc:sldMk cId="3700925747" sldId="258"/>
            <ac:spMk id="11" creationId="{F7422F06-6017-4361-8872-E0E2CEB20B48}"/>
          </ac:spMkLst>
        </pc:spChg>
        <pc:spChg chg="del">
          <ac:chgData name="Andrew Phelps" userId="0e4d36b0-e361-45f0-9c73-272b2cd81e7a" providerId="ADAL" clId="{F286C79F-4ECF-4C1A-8438-89AFA930CD12}" dt="2019-11-01T16:34:46.260" v="264"/>
          <ac:spMkLst>
            <pc:docMk/>
            <pc:sldMk cId="3700925747" sldId="258"/>
            <ac:spMk id="12" creationId="{A24A153C-9BEC-46E7-9AA4-DFC65A2B1A87}"/>
          </ac:spMkLst>
        </pc:spChg>
        <pc:spChg chg="add del">
          <ac:chgData name="Andrew Phelps" userId="0e4d36b0-e361-45f0-9c73-272b2cd81e7a" providerId="ADAL" clId="{F286C79F-4ECF-4C1A-8438-89AFA930CD12}" dt="2019-11-04T15:22:33.289" v="566"/>
          <ac:spMkLst>
            <pc:docMk/>
            <pc:sldMk cId="3700925747" sldId="258"/>
            <ac:spMk id="16" creationId="{F7422F06-6017-4361-8872-E0E2CEB20B48}"/>
          </ac:spMkLst>
        </pc:spChg>
        <pc:graphicFrameChg chg="add mod modGraphic">
          <ac:chgData name="Andrew Phelps" userId="0e4d36b0-e361-45f0-9c73-272b2cd81e7a" providerId="ADAL" clId="{F286C79F-4ECF-4C1A-8438-89AFA930CD12}" dt="2019-11-04T15:21:16.809" v="559" actId="26606"/>
          <ac:graphicFrameMkLst>
            <pc:docMk/>
            <pc:sldMk cId="3700925747" sldId="258"/>
            <ac:graphicFrameMk id="5" creationId="{F385564E-93DC-4F51-B1AC-30CB250151B6}"/>
          </ac:graphicFrameMkLst>
        </pc:graphicFrameChg>
        <pc:cxnChg chg="del">
          <ac:chgData name="Andrew Phelps" userId="0e4d36b0-e361-45f0-9c73-272b2cd81e7a" providerId="ADAL" clId="{F286C79F-4ECF-4C1A-8438-89AFA930CD12}" dt="2019-11-01T16:34:46.260" v="264"/>
          <ac:cxnSpMkLst>
            <pc:docMk/>
            <pc:sldMk cId="3700925747" sldId="258"/>
            <ac:cxnSpMk id="14" creationId="{99237721-19CF-41B1-AA0A-E1E1A8282D52}"/>
          </ac:cxnSpMkLst>
        </pc:cxnChg>
      </pc:sldChg>
      <pc:sldChg chg="addSp delSp modSp add del mod setBg delDesignElem">
        <pc:chgData name="Andrew Phelps" userId="0e4d36b0-e361-45f0-9c73-272b2cd81e7a" providerId="ADAL" clId="{F286C79F-4ECF-4C1A-8438-89AFA930CD12}" dt="2019-11-04T15:16:09.100" v="311" actId="2696"/>
        <pc:sldMkLst>
          <pc:docMk/>
          <pc:sldMk cId="126544481" sldId="259"/>
        </pc:sldMkLst>
        <pc:spChg chg="mod">
          <ac:chgData name="Andrew Phelps" userId="0e4d36b0-e361-45f0-9c73-272b2cd81e7a" providerId="ADAL" clId="{F286C79F-4ECF-4C1A-8438-89AFA930CD12}" dt="2019-11-04T15:15:46.901" v="310" actId="26606"/>
          <ac:spMkLst>
            <pc:docMk/>
            <pc:sldMk cId="126544481" sldId="259"/>
            <ac:spMk id="2" creationId="{E2ED9719-96A5-4CEA-A982-0DBE054F37D9}"/>
          </ac:spMkLst>
        </pc:spChg>
        <pc:spChg chg="del">
          <ac:chgData name="Andrew Phelps" userId="0e4d36b0-e361-45f0-9c73-272b2cd81e7a" providerId="ADAL" clId="{F286C79F-4ECF-4C1A-8438-89AFA930CD12}" dt="2019-11-04T15:14:41.004" v="284"/>
          <ac:spMkLst>
            <pc:docMk/>
            <pc:sldMk cId="126544481" sldId="259"/>
            <ac:spMk id="6" creationId="{F7422F06-6017-4361-8872-E0E2CEB20B48}"/>
          </ac:spMkLst>
        </pc:spChg>
        <pc:spChg chg="add">
          <ac:chgData name="Andrew Phelps" userId="0e4d36b0-e361-45f0-9c73-272b2cd81e7a" providerId="ADAL" clId="{F286C79F-4ECF-4C1A-8438-89AFA930CD12}" dt="2019-11-04T15:15:46.901" v="310" actId="26606"/>
          <ac:spMkLst>
            <pc:docMk/>
            <pc:sldMk cId="126544481" sldId="259"/>
            <ac:spMk id="10" creationId="{F7422F06-6017-4361-8872-E0E2CEB20B48}"/>
          </ac:spMkLst>
        </pc:spChg>
        <pc:graphicFrameChg chg="mod modGraphic">
          <ac:chgData name="Andrew Phelps" userId="0e4d36b0-e361-45f0-9c73-272b2cd81e7a" providerId="ADAL" clId="{F286C79F-4ECF-4C1A-8438-89AFA930CD12}" dt="2019-11-04T15:15:46.901" v="310" actId="26606"/>
          <ac:graphicFrameMkLst>
            <pc:docMk/>
            <pc:sldMk cId="126544481" sldId="259"/>
            <ac:graphicFrameMk id="5" creationId="{F385564E-93DC-4F51-B1AC-30CB250151B6}"/>
          </ac:graphicFrameMkLst>
        </pc:graphicFrameChg>
      </pc:sldChg>
      <pc:sldChg chg="addSp delSp modSp add del mod setBg delDesignElem">
        <pc:chgData name="Andrew Phelps" userId="0e4d36b0-e361-45f0-9c73-272b2cd81e7a" providerId="ADAL" clId="{F286C79F-4ECF-4C1A-8438-89AFA930CD12}" dt="2019-11-04T15:24:06.339" v="569" actId="2696"/>
        <pc:sldMkLst>
          <pc:docMk/>
          <pc:sldMk cId="1124009193" sldId="259"/>
        </pc:sldMkLst>
        <pc:spChg chg="mod">
          <ac:chgData name="Andrew Phelps" userId="0e4d36b0-e361-45f0-9c73-272b2cd81e7a" providerId="ADAL" clId="{F286C79F-4ECF-4C1A-8438-89AFA930CD12}" dt="2019-11-04T15:21:09.483" v="558" actId="26606"/>
          <ac:spMkLst>
            <pc:docMk/>
            <pc:sldMk cId="1124009193" sldId="259"/>
            <ac:spMk id="2" creationId="{E2ED9719-96A5-4CEA-A982-0DBE054F37D9}"/>
          </ac:spMkLst>
        </pc:spChg>
        <pc:spChg chg="del">
          <ac:chgData name="Andrew Phelps" userId="0e4d36b0-e361-45f0-9c73-272b2cd81e7a" providerId="ADAL" clId="{F286C79F-4ECF-4C1A-8438-89AFA930CD12}" dt="2019-11-04T15:16:11.369" v="313"/>
          <ac:spMkLst>
            <pc:docMk/>
            <pc:sldMk cId="1124009193" sldId="259"/>
            <ac:spMk id="7" creationId="{F7422F06-6017-4361-8872-E0E2CEB20B48}"/>
          </ac:spMkLst>
        </pc:spChg>
        <pc:spChg chg="add del">
          <ac:chgData name="Andrew Phelps" userId="0e4d36b0-e361-45f0-9c73-272b2cd81e7a" providerId="ADAL" clId="{F286C79F-4ECF-4C1A-8438-89AFA930CD12}" dt="2019-11-04T15:16:22.613" v="315" actId="26606"/>
          <ac:spMkLst>
            <pc:docMk/>
            <pc:sldMk cId="1124009193" sldId="259"/>
            <ac:spMk id="10" creationId="{F7422F06-6017-4361-8872-E0E2CEB20B48}"/>
          </ac:spMkLst>
        </pc:spChg>
        <pc:spChg chg="add del">
          <ac:chgData name="Andrew Phelps" userId="0e4d36b0-e361-45f0-9c73-272b2cd81e7a" providerId="ADAL" clId="{F286C79F-4ECF-4C1A-8438-89AFA930CD12}" dt="2019-11-04T15:20:02.118" v="550" actId="26606"/>
          <ac:spMkLst>
            <pc:docMk/>
            <pc:sldMk cId="1124009193" sldId="259"/>
            <ac:spMk id="15" creationId="{F7422F06-6017-4361-8872-E0E2CEB20B48}"/>
          </ac:spMkLst>
        </pc:spChg>
        <pc:spChg chg="add del">
          <ac:chgData name="Andrew Phelps" userId="0e4d36b0-e361-45f0-9c73-272b2cd81e7a" providerId="ADAL" clId="{F286C79F-4ECF-4C1A-8438-89AFA930CD12}" dt="2019-11-04T15:20:24.673" v="552" actId="26606"/>
          <ac:spMkLst>
            <pc:docMk/>
            <pc:sldMk cId="1124009193" sldId="259"/>
            <ac:spMk id="20" creationId="{F7422F06-6017-4361-8872-E0E2CEB20B48}"/>
          </ac:spMkLst>
        </pc:spChg>
        <pc:spChg chg="add del">
          <ac:chgData name="Andrew Phelps" userId="0e4d36b0-e361-45f0-9c73-272b2cd81e7a" providerId="ADAL" clId="{F286C79F-4ECF-4C1A-8438-89AFA930CD12}" dt="2019-11-04T15:20:39.220" v="555"/>
          <ac:spMkLst>
            <pc:docMk/>
            <pc:sldMk cId="1124009193" sldId="259"/>
            <ac:spMk id="25" creationId="{F7422F06-6017-4361-8872-E0E2CEB20B48}"/>
          </ac:spMkLst>
        </pc:spChg>
        <pc:graphicFrameChg chg="mod modGraphic">
          <ac:chgData name="Andrew Phelps" userId="0e4d36b0-e361-45f0-9c73-272b2cd81e7a" providerId="ADAL" clId="{F286C79F-4ECF-4C1A-8438-89AFA930CD12}" dt="2019-11-04T15:21:09.483" v="558" actId="26606"/>
          <ac:graphicFrameMkLst>
            <pc:docMk/>
            <pc:sldMk cId="1124009193" sldId="259"/>
            <ac:graphicFrameMk id="5" creationId="{F385564E-93DC-4F51-B1AC-30CB250151B6}"/>
          </ac:graphicFrameMkLst>
        </pc:graphicFrameChg>
      </pc:sldChg>
      <pc:sldChg chg="addSp delSp modSp add">
        <pc:chgData name="Andrew Phelps" userId="0e4d36b0-e361-45f0-9c73-272b2cd81e7a" providerId="ADAL" clId="{F286C79F-4ECF-4C1A-8438-89AFA930CD12}" dt="2019-11-04T15:27:25.067" v="716" actId="20577"/>
        <pc:sldMkLst>
          <pc:docMk/>
          <pc:sldMk cId="1783257228" sldId="259"/>
        </pc:sldMkLst>
        <pc:spChg chg="del">
          <ac:chgData name="Andrew Phelps" userId="0e4d36b0-e361-45f0-9c73-272b2cd81e7a" providerId="ADAL" clId="{F286C79F-4ECF-4C1A-8438-89AFA930CD12}" dt="2019-11-04T15:26:31.177" v="655"/>
          <ac:spMkLst>
            <pc:docMk/>
            <pc:sldMk cId="1783257228" sldId="259"/>
            <ac:spMk id="2" creationId="{8A7E2DA6-D655-40EC-A06E-8F01A4821ADC}"/>
          </ac:spMkLst>
        </pc:spChg>
        <pc:spChg chg="del">
          <ac:chgData name="Andrew Phelps" userId="0e4d36b0-e361-45f0-9c73-272b2cd81e7a" providerId="ADAL" clId="{F286C79F-4ECF-4C1A-8438-89AFA930CD12}" dt="2019-11-04T15:26:31.177" v="655"/>
          <ac:spMkLst>
            <pc:docMk/>
            <pc:sldMk cId="1783257228" sldId="259"/>
            <ac:spMk id="3" creationId="{15CCF801-CF33-4B54-BF76-7CFC684F45D7}"/>
          </ac:spMkLst>
        </pc:spChg>
        <pc:spChg chg="add mod">
          <ac:chgData name="Andrew Phelps" userId="0e4d36b0-e361-45f0-9c73-272b2cd81e7a" providerId="ADAL" clId="{F286C79F-4ECF-4C1A-8438-89AFA930CD12}" dt="2019-11-04T15:27:08.810" v="676" actId="20577"/>
          <ac:spMkLst>
            <pc:docMk/>
            <pc:sldMk cId="1783257228" sldId="259"/>
            <ac:spMk id="4" creationId="{8367ED10-C793-46D5-9872-3C2B25AEA11D}"/>
          </ac:spMkLst>
        </pc:spChg>
        <pc:spChg chg="add mod">
          <ac:chgData name="Andrew Phelps" userId="0e4d36b0-e361-45f0-9c73-272b2cd81e7a" providerId="ADAL" clId="{F286C79F-4ECF-4C1A-8438-89AFA930CD12}" dt="2019-11-04T15:27:25.067" v="716" actId="20577"/>
          <ac:spMkLst>
            <pc:docMk/>
            <pc:sldMk cId="1783257228" sldId="259"/>
            <ac:spMk id="5" creationId="{7B486120-474C-47FA-BC0C-87A523D33895}"/>
          </ac:spMkLst>
        </pc:spChg>
      </pc:sldChg>
      <pc:sldChg chg="addSp delSp add del setBg delDesignElem">
        <pc:chgData name="Andrew Phelps" userId="0e4d36b0-e361-45f0-9c73-272b2cd81e7a" providerId="ADAL" clId="{F286C79F-4ECF-4C1A-8438-89AFA930CD12}" dt="2019-11-04T15:21:54.113" v="562"/>
        <pc:sldMkLst>
          <pc:docMk/>
          <pc:sldMk cId="303156794" sldId="260"/>
        </pc:sldMkLst>
        <pc:spChg chg="add del">
          <ac:chgData name="Andrew Phelps" userId="0e4d36b0-e361-45f0-9c73-272b2cd81e7a" providerId="ADAL" clId="{F286C79F-4ECF-4C1A-8438-89AFA930CD12}" dt="2019-11-04T15:21:54.113" v="562"/>
          <ac:spMkLst>
            <pc:docMk/>
            <pc:sldMk cId="303156794" sldId="260"/>
            <ac:spMk id="16" creationId="{F7422F06-6017-4361-8872-E0E2CEB20B48}"/>
          </ac:spMkLst>
        </pc:spChg>
      </pc:sldChg>
      <pc:sldChg chg="addSp delSp modSp add mod setBg">
        <pc:chgData name="Andrew Phelps" userId="0e4d36b0-e361-45f0-9c73-272b2cd81e7a" providerId="ADAL" clId="{F286C79F-4ECF-4C1A-8438-89AFA930CD12}" dt="2019-11-04T16:31:36.267" v="1536" actId="20577"/>
        <pc:sldMkLst>
          <pc:docMk/>
          <pc:sldMk cId="2793071117" sldId="260"/>
        </pc:sldMkLst>
        <pc:spChg chg="del">
          <ac:chgData name="Andrew Phelps" userId="0e4d36b0-e361-45f0-9c73-272b2cd81e7a" providerId="ADAL" clId="{F286C79F-4ECF-4C1A-8438-89AFA930CD12}" dt="2019-11-04T15:27:36.086" v="718"/>
          <ac:spMkLst>
            <pc:docMk/>
            <pc:sldMk cId="2793071117" sldId="260"/>
            <ac:spMk id="2" creationId="{495A96D8-E95C-41AF-8A1C-EBEAF87FB998}"/>
          </ac:spMkLst>
        </pc:spChg>
        <pc:spChg chg="del">
          <ac:chgData name="Andrew Phelps" userId="0e4d36b0-e361-45f0-9c73-272b2cd81e7a" providerId="ADAL" clId="{F286C79F-4ECF-4C1A-8438-89AFA930CD12}" dt="2019-11-04T15:27:36.086" v="718"/>
          <ac:spMkLst>
            <pc:docMk/>
            <pc:sldMk cId="2793071117" sldId="260"/>
            <ac:spMk id="3" creationId="{3BEF8FDD-6895-44F4-B783-C74445B9354A}"/>
          </ac:spMkLst>
        </pc:spChg>
        <pc:spChg chg="add mod">
          <ac:chgData name="Andrew Phelps" userId="0e4d36b0-e361-45f0-9c73-272b2cd81e7a" providerId="ADAL" clId="{F286C79F-4ECF-4C1A-8438-89AFA930CD12}" dt="2019-11-04T16:09:53.125" v="1060" actId="20577"/>
          <ac:spMkLst>
            <pc:docMk/>
            <pc:sldMk cId="2793071117" sldId="260"/>
            <ac:spMk id="4" creationId="{53A4EBFA-789D-4530-96AB-942A80343FAE}"/>
          </ac:spMkLst>
        </pc:spChg>
        <pc:spChg chg="add mod">
          <ac:chgData name="Andrew Phelps" userId="0e4d36b0-e361-45f0-9c73-272b2cd81e7a" providerId="ADAL" clId="{F286C79F-4ECF-4C1A-8438-89AFA930CD12}" dt="2019-11-04T16:31:36.267" v="1536" actId="20577"/>
          <ac:spMkLst>
            <pc:docMk/>
            <pc:sldMk cId="2793071117" sldId="260"/>
            <ac:spMk id="5" creationId="{6991BC05-0B2E-4804-A1B7-DDB19E9DFD60}"/>
          </ac:spMkLst>
        </pc:spChg>
        <pc:spChg chg="add">
          <ac:chgData name="Andrew Phelps" userId="0e4d36b0-e361-45f0-9c73-272b2cd81e7a" providerId="ADAL" clId="{F286C79F-4ECF-4C1A-8438-89AFA930CD12}" dt="2019-11-04T15:33:55.849" v="953" actId="26606"/>
          <ac:spMkLst>
            <pc:docMk/>
            <pc:sldMk cId="2793071117" sldId="260"/>
            <ac:spMk id="10" creationId="{39E4C68A-A4A9-48A4-9FF2-D2896B1EA01F}"/>
          </ac:spMkLst>
        </pc:spChg>
        <pc:spChg chg="add">
          <ac:chgData name="Andrew Phelps" userId="0e4d36b0-e361-45f0-9c73-272b2cd81e7a" providerId="ADAL" clId="{F286C79F-4ECF-4C1A-8438-89AFA930CD12}" dt="2019-11-04T15:33:55.849" v="953" actId="26606"/>
          <ac:spMkLst>
            <pc:docMk/>
            <pc:sldMk cId="2793071117" sldId="260"/>
            <ac:spMk id="12" creationId="{E2B9AEA5-52CB-49A6-AF8A-33502F291B9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D9F2E-69BD-41A0-9734-9D1A3FFA77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BFD60E-2032-4B93-A7F5-26E3F4267F55}">
      <dgm:prSet/>
      <dgm:spPr/>
      <dgm:t>
        <a:bodyPr/>
        <a:lstStyle/>
        <a:p>
          <a:r>
            <a:rPr lang="en-GB"/>
            <a:t>Wraps complex interfaces into a simpler interface</a:t>
          </a:r>
          <a:endParaRPr lang="en-US"/>
        </a:p>
      </dgm:t>
    </dgm:pt>
    <dgm:pt modelId="{AF298A50-D05B-4FB9-BA5D-A88D84E1B124}" type="parTrans" cxnId="{7014F662-A2C7-4A69-B741-EE5B025691E8}">
      <dgm:prSet/>
      <dgm:spPr/>
      <dgm:t>
        <a:bodyPr/>
        <a:lstStyle/>
        <a:p>
          <a:endParaRPr lang="en-US"/>
        </a:p>
      </dgm:t>
    </dgm:pt>
    <dgm:pt modelId="{E84FF0D9-7132-44CB-B3CE-64354971A669}" type="sibTrans" cxnId="{7014F662-A2C7-4A69-B741-EE5B025691E8}">
      <dgm:prSet/>
      <dgm:spPr/>
      <dgm:t>
        <a:bodyPr/>
        <a:lstStyle/>
        <a:p>
          <a:endParaRPr lang="en-US"/>
        </a:p>
      </dgm:t>
    </dgm:pt>
    <dgm:pt modelId="{3FEBEAC1-5EB7-4E00-9FDD-61169CB859C6}">
      <dgm:prSet/>
      <dgm:spPr/>
      <dgm:t>
        <a:bodyPr/>
        <a:lstStyle/>
        <a:p>
          <a:r>
            <a:rPr lang="en-GB"/>
            <a:t>Provides good isolation</a:t>
          </a:r>
          <a:endParaRPr lang="en-US"/>
        </a:p>
      </dgm:t>
    </dgm:pt>
    <dgm:pt modelId="{1B161558-0178-4160-8FFB-252D77B43AAE}" type="parTrans" cxnId="{AB7ECC65-26F9-4755-8CB1-004B54A1E754}">
      <dgm:prSet/>
      <dgm:spPr/>
      <dgm:t>
        <a:bodyPr/>
        <a:lstStyle/>
        <a:p>
          <a:endParaRPr lang="en-US"/>
        </a:p>
      </dgm:t>
    </dgm:pt>
    <dgm:pt modelId="{66D3F1C6-5EBB-4531-8D7D-F904FCDB4C8D}" type="sibTrans" cxnId="{AB7ECC65-26F9-4755-8CB1-004B54A1E754}">
      <dgm:prSet/>
      <dgm:spPr/>
      <dgm:t>
        <a:bodyPr/>
        <a:lstStyle/>
        <a:p>
          <a:endParaRPr lang="en-US"/>
        </a:p>
      </dgm:t>
    </dgm:pt>
    <dgm:pt modelId="{A94E4CE1-28CD-4C3A-A2FC-21CED00955C1}">
      <dgm:prSet/>
      <dgm:spPr/>
      <dgm:t>
        <a:bodyPr/>
        <a:lstStyle/>
        <a:p>
          <a:r>
            <a:rPr lang="en-GB"/>
            <a:t>Can become a ‘GOD’ object if not careful</a:t>
          </a:r>
          <a:endParaRPr lang="en-US"/>
        </a:p>
      </dgm:t>
    </dgm:pt>
    <dgm:pt modelId="{53A5F4EE-752D-47B8-9CF8-03696A337DE3}" type="parTrans" cxnId="{A5386861-73F6-4050-A203-10FF8D0D4F43}">
      <dgm:prSet/>
      <dgm:spPr/>
      <dgm:t>
        <a:bodyPr/>
        <a:lstStyle/>
        <a:p>
          <a:endParaRPr lang="en-US"/>
        </a:p>
      </dgm:t>
    </dgm:pt>
    <dgm:pt modelId="{9A4BB46F-CE7E-41DD-B4C1-258ED2101293}" type="sibTrans" cxnId="{A5386861-73F6-4050-A203-10FF8D0D4F43}">
      <dgm:prSet/>
      <dgm:spPr/>
      <dgm:t>
        <a:bodyPr/>
        <a:lstStyle/>
        <a:p>
          <a:endParaRPr lang="en-US"/>
        </a:p>
      </dgm:t>
    </dgm:pt>
    <dgm:pt modelId="{C5539833-9026-4091-B205-EBCE72593F68}" type="pres">
      <dgm:prSet presAssocID="{98BD9F2E-69BD-41A0-9734-9D1A3FFA77A3}" presName="root" presStyleCnt="0">
        <dgm:presLayoutVars>
          <dgm:dir/>
          <dgm:resizeHandles val="exact"/>
        </dgm:presLayoutVars>
      </dgm:prSet>
      <dgm:spPr/>
    </dgm:pt>
    <dgm:pt modelId="{DA74C16C-4DF2-45A6-9C13-01A17CE1DC18}" type="pres">
      <dgm:prSet presAssocID="{EABFD60E-2032-4B93-A7F5-26E3F4267F55}" presName="compNode" presStyleCnt="0"/>
      <dgm:spPr/>
    </dgm:pt>
    <dgm:pt modelId="{347DB218-73F2-4A66-8990-39F85DCA060B}" type="pres">
      <dgm:prSet presAssocID="{EABFD60E-2032-4B93-A7F5-26E3F4267F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F0DC409-BC5E-45CE-B0A9-D2C77FCDE571}" type="pres">
      <dgm:prSet presAssocID="{EABFD60E-2032-4B93-A7F5-26E3F4267F55}" presName="spaceRect" presStyleCnt="0"/>
      <dgm:spPr/>
    </dgm:pt>
    <dgm:pt modelId="{7D4F9B46-77A6-4B42-8BE8-4A9DB74272B9}" type="pres">
      <dgm:prSet presAssocID="{EABFD60E-2032-4B93-A7F5-26E3F4267F55}" presName="textRect" presStyleLbl="revTx" presStyleIdx="0" presStyleCnt="3">
        <dgm:presLayoutVars>
          <dgm:chMax val="1"/>
          <dgm:chPref val="1"/>
        </dgm:presLayoutVars>
      </dgm:prSet>
      <dgm:spPr/>
    </dgm:pt>
    <dgm:pt modelId="{F91D4A27-13B2-4DA4-9509-4D868B21CC79}" type="pres">
      <dgm:prSet presAssocID="{E84FF0D9-7132-44CB-B3CE-64354971A669}" presName="sibTrans" presStyleCnt="0"/>
      <dgm:spPr/>
    </dgm:pt>
    <dgm:pt modelId="{4ABDBC59-5B82-47DA-98A4-2B55D65E196D}" type="pres">
      <dgm:prSet presAssocID="{3FEBEAC1-5EB7-4E00-9FDD-61169CB859C6}" presName="compNode" presStyleCnt="0"/>
      <dgm:spPr/>
    </dgm:pt>
    <dgm:pt modelId="{C6886A3C-3C12-49CB-A19F-C6F680257644}" type="pres">
      <dgm:prSet presAssocID="{3FEBEAC1-5EB7-4E00-9FDD-61169CB859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327FF84-CA4F-4441-817D-3E391B18BCEE}" type="pres">
      <dgm:prSet presAssocID="{3FEBEAC1-5EB7-4E00-9FDD-61169CB859C6}" presName="spaceRect" presStyleCnt="0"/>
      <dgm:spPr/>
    </dgm:pt>
    <dgm:pt modelId="{F7D7F2D9-861D-4C51-A387-5B1F926AC4A7}" type="pres">
      <dgm:prSet presAssocID="{3FEBEAC1-5EB7-4E00-9FDD-61169CB859C6}" presName="textRect" presStyleLbl="revTx" presStyleIdx="1" presStyleCnt="3">
        <dgm:presLayoutVars>
          <dgm:chMax val="1"/>
          <dgm:chPref val="1"/>
        </dgm:presLayoutVars>
      </dgm:prSet>
      <dgm:spPr/>
    </dgm:pt>
    <dgm:pt modelId="{31E416FF-5AF0-4263-90D4-6003CC430BE2}" type="pres">
      <dgm:prSet presAssocID="{66D3F1C6-5EBB-4531-8D7D-F904FCDB4C8D}" presName="sibTrans" presStyleCnt="0"/>
      <dgm:spPr/>
    </dgm:pt>
    <dgm:pt modelId="{773FB3EC-AF63-4891-9052-A0D7FC5C07D0}" type="pres">
      <dgm:prSet presAssocID="{A94E4CE1-28CD-4C3A-A2FC-21CED00955C1}" presName="compNode" presStyleCnt="0"/>
      <dgm:spPr/>
    </dgm:pt>
    <dgm:pt modelId="{84718164-EAF3-458C-BE56-349A0345DA83}" type="pres">
      <dgm:prSet presAssocID="{A94E4CE1-28CD-4C3A-A2FC-21CED00955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E95C51C-50EE-4B25-AF19-A38E2F0F8AEE}" type="pres">
      <dgm:prSet presAssocID="{A94E4CE1-28CD-4C3A-A2FC-21CED00955C1}" presName="spaceRect" presStyleCnt="0"/>
      <dgm:spPr/>
    </dgm:pt>
    <dgm:pt modelId="{6CDD2A1D-33E3-4271-ABED-04A22DBA71CF}" type="pres">
      <dgm:prSet presAssocID="{A94E4CE1-28CD-4C3A-A2FC-21CED00955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2D9F1D-359C-4259-A1F0-557100F55A5D}" type="presOf" srcId="{3FEBEAC1-5EB7-4E00-9FDD-61169CB859C6}" destId="{F7D7F2D9-861D-4C51-A387-5B1F926AC4A7}" srcOrd="0" destOrd="0" presId="urn:microsoft.com/office/officeart/2018/2/layout/IconLabelList"/>
    <dgm:cxn modelId="{A5386861-73F6-4050-A203-10FF8D0D4F43}" srcId="{98BD9F2E-69BD-41A0-9734-9D1A3FFA77A3}" destId="{A94E4CE1-28CD-4C3A-A2FC-21CED00955C1}" srcOrd="2" destOrd="0" parTransId="{53A5F4EE-752D-47B8-9CF8-03696A337DE3}" sibTransId="{9A4BB46F-CE7E-41DD-B4C1-258ED2101293}"/>
    <dgm:cxn modelId="{7014F662-A2C7-4A69-B741-EE5B025691E8}" srcId="{98BD9F2E-69BD-41A0-9734-9D1A3FFA77A3}" destId="{EABFD60E-2032-4B93-A7F5-26E3F4267F55}" srcOrd="0" destOrd="0" parTransId="{AF298A50-D05B-4FB9-BA5D-A88D84E1B124}" sibTransId="{E84FF0D9-7132-44CB-B3CE-64354971A669}"/>
    <dgm:cxn modelId="{AB7ECC65-26F9-4755-8CB1-004B54A1E754}" srcId="{98BD9F2E-69BD-41A0-9734-9D1A3FFA77A3}" destId="{3FEBEAC1-5EB7-4E00-9FDD-61169CB859C6}" srcOrd="1" destOrd="0" parTransId="{1B161558-0178-4160-8FFB-252D77B43AAE}" sibTransId="{66D3F1C6-5EBB-4531-8D7D-F904FCDB4C8D}"/>
    <dgm:cxn modelId="{28AB92B1-226F-430E-8EEC-B0E236BB3AE6}" type="presOf" srcId="{EABFD60E-2032-4B93-A7F5-26E3F4267F55}" destId="{7D4F9B46-77A6-4B42-8BE8-4A9DB74272B9}" srcOrd="0" destOrd="0" presId="urn:microsoft.com/office/officeart/2018/2/layout/IconLabelList"/>
    <dgm:cxn modelId="{BB8689C2-2BE9-48AF-8580-31424E013CC8}" type="presOf" srcId="{98BD9F2E-69BD-41A0-9734-9D1A3FFA77A3}" destId="{C5539833-9026-4091-B205-EBCE72593F68}" srcOrd="0" destOrd="0" presId="urn:microsoft.com/office/officeart/2018/2/layout/IconLabelList"/>
    <dgm:cxn modelId="{E5636CFD-0B6C-40BE-9977-3DDDBD4B63AF}" type="presOf" srcId="{A94E4CE1-28CD-4C3A-A2FC-21CED00955C1}" destId="{6CDD2A1D-33E3-4271-ABED-04A22DBA71CF}" srcOrd="0" destOrd="0" presId="urn:microsoft.com/office/officeart/2018/2/layout/IconLabelList"/>
    <dgm:cxn modelId="{1B429AF4-BDAD-4430-8089-0A0F1970AFBD}" type="presParOf" srcId="{C5539833-9026-4091-B205-EBCE72593F68}" destId="{DA74C16C-4DF2-45A6-9C13-01A17CE1DC18}" srcOrd="0" destOrd="0" presId="urn:microsoft.com/office/officeart/2018/2/layout/IconLabelList"/>
    <dgm:cxn modelId="{7145C914-ACF2-4E6C-BA35-D50EA6EFAD93}" type="presParOf" srcId="{DA74C16C-4DF2-45A6-9C13-01A17CE1DC18}" destId="{347DB218-73F2-4A66-8990-39F85DCA060B}" srcOrd="0" destOrd="0" presId="urn:microsoft.com/office/officeart/2018/2/layout/IconLabelList"/>
    <dgm:cxn modelId="{DE2AD7B0-B4AE-4C7D-913F-5687D0014C65}" type="presParOf" srcId="{DA74C16C-4DF2-45A6-9C13-01A17CE1DC18}" destId="{EF0DC409-BC5E-45CE-B0A9-D2C77FCDE571}" srcOrd="1" destOrd="0" presId="urn:microsoft.com/office/officeart/2018/2/layout/IconLabelList"/>
    <dgm:cxn modelId="{C83C9065-AA96-4FD2-96B5-9A773E18409B}" type="presParOf" srcId="{DA74C16C-4DF2-45A6-9C13-01A17CE1DC18}" destId="{7D4F9B46-77A6-4B42-8BE8-4A9DB74272B9}" srcOrd="2" destOrd="0" presId="urn:microsoft.com/office/officeart/2018/2/layout/IconLabelList"/>
    <dgm:cxn modelId="{0A2F8A23-7DE0-473D-BDEE-0ADAB74930BB}" type="presParOf" srcId="{C5539833-9026-4091-B205-EBCE72593F68}" destId="{F91D4A27-13B2-4DA4-9509-4D868B21CC79}" srcOrd="1" destOrd="0" presId="urn:microsoft.com/office/officeart/2018/2/layout/IconLabelList"/>
    <dgm:cxn modelId="{FCBD0001-EED7-4D9B-BB6F-E2646C410F79}" type="presParOf" srcId="{C5539833-9026-4091-B205-EBCE72593F68}" destId="{4ABDBC59-5B82-47DA-98A4-2B55D65E196D}" srcOrd="2" destOrd="0" presId="urn:microsoft.com/office/officeart/2018/2/layout/IconLabelList"/>
    <dgm:cxn modelId="{BAA09736-08D9-496D-9E82-A322FD4FA1A1}" type="presParOf" srcId="{4ABDBC59-5B82-47DA-98A4-2B55D65E196D}" destId="{C6886A3C-3C12-49CB-A19F-C6F680257644}" srcOrd="0" destOrd="0" presId="urn:microsoft.com/office/officeart/2018/2/layout/IconLabelList"/>
    <dgm:cxn modelId="{C6EBF0E8-39B3-4A88-8AF2-80FDFA6B2589}" type="presParOf" srcId="{4ABDBC59-5B82-47DA-98A4-2B55D65E196D}" destId="{3327FF84-CA4F-4441-817D-3E391B18BCEE}" srcOrd="1" destOrd="0" presId="urn:microsoft.com/office/officeart/2018/2/layout/IconLabelList"/>
    <dgm:cxn modelId="{C682A573-498E-4D37-B56D-CBACB326379C}" type="presParOf" srcId="{4ABDBC59-5B82-47DA-98A4-2B55D65E196D}" destId="{F7D7F2D9-861D-4C51-A387-5B1F926AC4A7}" srcOrd="2" destOrd="0" presId="urn:microsoft.com/office/officeart/2018/2/layout/IconLabelList"/>
    <dgm:cxn modelId="{63A99648-FF2E-4B3F-A328-E41A5249DFF9}" type="presParOf" srcId="{C5539833-9026-4091-B205-EBCE72593F68}" destId="{31E416FF-5AF0-4263-90D4-6003CC430BE2}" srcOrd="3" destOrd="0" presId="urn:microsoft.com/office/officeart/2018/2/layout/IconLabelList"/>
    <dgm:cxn modelId="{95D3F454-7A67-4070-8B8E-4D2B88AA42D9}" type="presParOf" srcId="{C5539833-9026-4091-B205-EBCE72593F68}" destId="{773FB3EC-AF63-4891-9052-A0D7FC5C07D0}" srcOrd="4" destOrd="0" presId="urn:microsoft.com/office/officeart/2018/2/layout/IconLabelList"/>
    <dgm:cxn modelId="{530AF0E6-A836-45A5-ACF9-9CCC3091BAAB}" type="presParOf" srcId="{773FB3EC-AF63-4891-9052-A0D7FC5C07D0}" destId="{84718164-EAF3-458C-BE56-349A0345DA83}" srcOrd="0" destOrd="0" presId="urn:microsoft.com/office/officeart/2018/2/layout/IconLabelList"/>
    <dgm:cxn modelId="{BE1EE284-19B4-43CC-8C29-A6C40E12E203}" type="presParOf" srcId="{773FB3EC-AF63-4891-9052-A0D7FC5C07D0}" destId="{6E95C51C-50EE-4B25-AF19-A38E2F0F8AEE}" srcOrd="1" destOrd="0" presId="urn:microsoft.com/office/officeart/2018/2/layout/IconLabelList"/>
    <dgm:cxn modelId="{B2743B4A-58F8-49A8-872C-4BB5A7F6D59F}" type="presParOf" srcId="{773FB3EC-AF63-4891-9052-A0D7FC5C07D0}" destId="{6CDD2A1D-33E3-4271-ABED-04A22DBA71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46DF5-242F-4804-9620-6A2BA96FE9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1D68F-FC25-40AE-AEDA-39FD577BA784}">
      <dgm:prSet/>
      <dgm:spPr/>
      <dgm:t>
        <a:bodyPr/>
        <a:lstStyle/>
        <a:p>
          <a:r>
            <a:rPr lang="en-GB"/>
            <a:t>Used to reduce the complexity of constructors</a:t>
          </a:r>
          <a:endParaRPr lang="en-US"/>
        </a:p>
      </dgm:t>
    </dgm:pt>
    <dgm:pt modelId="{082DEB27-8875-4FC3-A04D-EF7B366B87C1}" type="parTrans" cxnId="{308B5705-B322-4059-BACD-F391160AD255}">
      <dgm:prSet/>
      <dgm:spPr/>
      <dgm:t>
        <a:bodyPr/>
        <a:lstStyle/>
        <a:p>
          <a:endParaRPr lang="en-US"/>
        </a:p>
      </dgm:t>
    </dgm:pt>
    <dgm:pt modelId="{EDEA2505-D7CD-4BD3-AA2F-574D83670D8B}" type="sibTrans" cxnId="{308B5705-B322-4059-BACD-F391160AD255}">
      <dgm:prSet/>
      <dgm:spPr/>
      <dgm:t>
        <a:bodyPr/>
        <a:lstStyle/>
        <a:p>
          <a:endParaRPr lang="en-US"/>
        </a:p>
      </dgm:t>
    </dgm:pt>
    <dgm:pt modelId="{DF25E927-F3AE-4DF9-A589-FBD32ACA3827}">
      <dgm:prSet/>
      <dgm:spPr/>
      <dgm:t>
        <a:bodyPr/>
        <a:lstStyle/>
        <a:p>
          <a:r>
            <a:rPr lang="en-GB"/>
            <a:t>Allows building of different representations of the same object</a:t>
          </a:r>
          <a:endParaRPr lang="en-US"/>
        </a:p>
      </dgm:t>
    </dgm:pt>
    <dgm:pt modelId="{3AD2264C-40AC-4CC5-A417-C4FA6B868198}" type="parTrans" cxnId="{0EF534FF-91A1-4233-BAB3-1184AC8B2B00}">
      <dgm:prSet/>
      <dgm:spPr/>
      <dgm:t>
        <a:bodyPr/>
        <a:lstStyle/>
        <a:p>
          <a:endParaRPr lang="en-US"/>
        </a:p>
      </dgm:t>
    </dgm:pt>
    <dgm:pt modelId="{DC416A7C-1538-44AD-8FAB-D76F2A65C51F}" type="sibTrans" cxnId="{0EF534FF-91A1-4233-BAB3-1184AC8B2B00}">
      <dgm:prSet/>
      <dgm:spPr/>
      <dgm:t>
        <a:bodyPr/>
        <a:lstStyle/>
        <a:p>
          <a:endParaRPr lang="en-US"/>
        </a:p>
      </dgm:t>
    </dgm:pt>
    <dgm:pt modelId="{210184B5-FDE5-4D07-9C41-A9EEDA549C38}">
      <dgm:prSet/>
      <dgm:spPr/>
      <dgm:t>
        <a:bodyPr/>
        <a:lstStyle/>
        <a:p>
          <a:r>
            <a:rPr lang="en-GB"/>
            <a:t>Simplifies creation of complex composite object trees</a:t>
          </a:r>
          <a:endParaRPr lang="en-US"/>
        </a:p>
      </dgm:t>
    </dgm:pt>
    <dgm:pt modelId="{71566F0F-6ABB-4EF0-AB6B-8F0B4E15EB2B}" type="parTrans" cxnId="{8CC4B9F2-144F-45B9-9C7C-FA8DB99DDB54}">
      <dgm:prSet/>
      <dgm:spPr/>
      <dgm:t>
        <a:bodyPr/>
        <a:lstStyle/>
        <a:p>
          <a:endParaRPr lang="en-US"/>
        </a:p>
      </dgm:t>
    </dgm:pt>
    <dgm:pt modelId="{7B9C3201-949C-4725-8900-4C78262CD3AD}" type="sibTrans" cxnId="{8CC4B9F2-144F-45B9-9C7C-FA8DB99DDB54}">
      <dgm:prSet/>
      <dgm:spPr/>
      <dgm:t>
        <a:bodyPr/>
        <a:lstStyle/>
        <a:p>
          <a:endParaRPr lang="en-US"/>
        </a:p>
      </dgm:t>
    </dgm:pt>
    <dgm:pt modelId="{FD5BB73C-FBDB-4F85-B377-9CA00B46D08B}" type="pres">
      <dgm:prSet presAssocID="{A2846DF5-242F-4804-9620-6A2BA96FE9DD}" presName="root" presStyleCnt="0">
        <dgm:presLayoutVars>
          <dgm:dir/>
          <dgm:resizeHandles val="exact"/>
        </dgm:presLayoutVars>
      </dgm:prSet>
      <dgm:spPr/>
    </dgm:pt>
    <dgm:pt modelId="{C3A5B677-3019-470F-8437-458B5956DAB0}" type="pres">
      <dgm:prSet presAssocID="{1BF1D68F-FC25-40AE-AEDA-39FD577BA784}" presName="compNode" presStyleCnt="0"/>
      <dgm:spPr/>
    </dgm:pt>
    <dgm:pt modelId="{B9CE73CE-AF65-4BD8-BC9E-415FAC63B2EF}" type="pres">
      <dgm:prSet presAssocID="{1BF1D68F-FC25-40AE-AEDA-39FD577BA7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5146492-112F-47EE-BF71-0C8C33FF884D}" type="pres">
      <dgm:prSet presAssocID="{1BF1D68F-FC25-40AE-AEDA-39FD577BA784}" presName="spaceRect" presStyleCnt="0"/>
      <dgm:spPr/>
    </dgm:pt>
    <dgm:pt modelId="{57BECB7A-F55D-441D-8645-F3A15C42510B}" type="pres">
      <dgm:prSet presAssocID="{1BF1D68F-FC25-40AE-AEDA-39FD577BA784}" presName="textRect" presStyleLbl="revTx" presStyleIdx="0" presStyleCnt="3">
        <dgm:presLayoutVars>
          <dgm:chMax val="1"/>
          <dgm:chPref val="1"/>
        </dgm:presLayoutVars>
      </dgm:prSet>
      <dgm:spPr/>
    </dgm:pt>
    <dgm:pt modelId="{955DFF50-9B95-4C11-851C-38F2F0B873B4}" type="pres">
      <dgm:prSet presAssocID="{EDEA2505-D7CD-4BD3-AA2F-574D83670D8B}" presName="sibTrans" presStyleCnt="0"/>
      <dgm:spPr/>
    </dgm:pt>
    <dgm:pt modelId="{E1DD42B2-B75B-4933-AD4A-C2B260D0381D}" type="pres">
      <dgm:prSet presAssocID="{DF25E927-F3AE-4DF9-A589-FBD32ACA3827}" presName="compNode" presStyleCnt="0"/>
      <dgm:spPr/>
    </dgm:pt>
    <dgm:pt modelId="{5835068B-D481-41CA-8095-1C67C26079BC}" type="pres">
      <dgm:prSet presAssocID="{DF25E927-F3AE-4DF9-A589-FBD32ACA38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351D206-1A48-417E-A0A1-110587E8BA6B}" type="pres">
      <dgm:prSet presAssocID="{DF25E927-F3AE-4DF9-A589-FBD32ACA3827}" presName="spaceRect" presStyleCnt="0"/>
      <dgm:spPr/>
    </dgm:pt>
    <dgm:pt modelId="{D2D3313B-0181-4301-9DCC-2B768428ACA6}" type="pres">
      <dgm:prSet presAssocID="{DF25E927-F3AE-4DF9-A589-FBD32ACA3827}" presName="textRect" presStyleLbl="revTx" presStyleIdx="1" presStyleCnt="3">
        <dgm:presLayoutVars>
          <dgm:chMax val="1"/>
          <dgm:chPref val="1"/>
        </dgm:presLayoutVars>
      </dgm:prSet>
      <dgm:spPr/>
    </dgm:pt>
    <dgm:pt modelId="{1D7D35FD-0EB9-467D-AD9F-B92AA65C9E9E}" type="pres">
      <dgm:prSet presAssocID="{DC416A7C-1538-44AD-8FAB-D76F2A65C51F}" presName="sibTrans" presStyleCnt="0"/>
      <dgm:spPr/>
    </dgm:pt>
    <dgm:pt modelId="{B31A2DFA-FF38-4FC0-A749-4EF1881AB3D3}" type="pres">
      <dgm:prSet presAssocID="{210184B5-FDE5-4D07-9C41-A9EEDA549C38}" presName="compNode" presStyleCnt="0"/>
      <dgm:spPr/>
    </dgm:pt>
    <dgm:pt modelId="{0E4EF5CC-2357-41FA-AE33-C413E01E3068}" type="pres">
      <dgm:prSet presAssocID="{210184B5-FDE5-4D07-9C41-A9EEDA549C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B3C2026-E405-4783-A9F6-C9EE6FE66E82}" type="pres">
      <dgm:prSet presAssocID="{210184B5-FDE5-4D07-9C41-A9EEDA549C38}" presName="spaceRect" presStyleCnt="0"/>
      <dgm:spPr/>
    </dgm:pt>
    <dgm:pt modelId="{26C3829B-E72A-413A-8EFE-59F38BE84610}" type="pres">
      <dgm:prSet presAssocID="{210184B5-FDE5-4D07-9C41-A9EEDA549C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8B5705-B322-4059-BACD-F391160AD255}" srcId="{A2846DF5-242F-4804-9620-6A2BA96FE9DD}" destId="{1BF1D68F-FC25-40AE-AEDA-39FD577BA784}" srcOrd="0" destOrd="0" parTransId="{082DEB27-8875-4FC3-A04D-EF7B366B87C1}" sibTransId="{EDEA2505-D7CD-4BD3-AA2F-574D83670D8B}"/>
    <dgm:cxn modelId="{EB2DEC86-4BF9-4147-8CD3-E2B4738AF3BC}" type="presOf" srcId="{1BF1D68F-FC25-40AE-AEDA-39FD577BA784}" destId="{57BECB7A-F55D-441D-8645-F3A15C42510B}" srcOrd="0" destOrd="0" presId="urn:microsoft.com/office/officeart/2018/2/layout/IconLabelList"/>
    <dgm:cxn modelId="{DE9FABA1-2CB2-4D83-A845-9EB5870717B0}" type="presOf" srcId="{A2846DF5-242F-4804-9620-6A2BA96FE9DD}" destId="{FD5BB73C-FBDB-4F85-B377-9CA00B46D08B}" srcOrd="0" destOrd="0" presId="urn:microsoft.com/office/officeart/2018/2/layout/IconLabelList"/>
    <dgm:cxn modelId="{A32DF4A7-5DAE-4DCC-86EF-C4135092F6A4}" type="presOf" srcId="{210184B5-FDE5-4D07-9C41-A9EEDA549C38}" destId="{26C3829B-E72A-413A-8EFE-59F38BE84610}" srcOrd="0" destOrd="0" presId="urn:microsoft.com/office/officeart/2018/2/layout/IconLabelList"/>
    <dgm:cxn modelId="{06FB7DCA-F73D-4FCB-8155-37077AB9123E}" type="presOf" srcId="{DF25E927-F3AE-4DF9-A589-FBD32ACA3827}" destId="{D2D3313B-0181-4301-9DCC-2B768428ACA6}" srcOrd="0" destOrd="0" presId="urn:microsoft.com/office/officeart/2018/2/layout/IconLabelList"/>
    <dgm:cxn modelId="{8CC4B9F2-144F-45B9-9C7C-FA8DB99DDB54}" srcId="{A2846DF5-242F-4804-9620-6A2BA96FE9DD}" destId="{210184B5-FDE5-4D07-9C41-A9EEDA549C38}" srcOrd="2" destOrd="0" parTransId="{71566F0F-6ABB-4EF0-AB6B-8F0B4E15EB2B}" sibTransId="{7B9C3201-949C-4725-8900-4C78262CD3AD}"/>
    <dgm:cxn modelId="{0EF534FF-91A1-4233-BAB3-1184AC8B2B00}" srcId="{A2846DF5-242F-4804-9620-6A2BA96FE9DD}" destId="{DF25E927-F3AE-4DF9-A589-FBD32ACA3827}" srcOrd="1" destOrd="0" parTransId="{3AD2264C-40AC-4CC5-A417-C4FA6B868198}" sibTransId="{DC416A7C-1538-44AD-8FAB-D76F2A65C51F}"/>
    <dgm:cxn modelId="{E756898B-A462-4BFF-9CF8-A58F292EBAAF}" type="presParOf" srcId="{FD5BB73C-FBDB-4F85-B377-9CA00B46D08B}" destId="{C3A5B677-3019-470F-8437-458B5956DAB0}" srcOrd="0" destOrd="0" presId="urn:microsoft.com/office/officeart/2018/2/layout/IconLabelList"/>
    <dgm:cxn modelId="{9ACA7B79-6FDE-4B05-9AA0-BD17EBCAE5D2}" type="presParOf" srcId="{C3A5B677-3019-470F-8437-458B5956DAB0}" destId="{B9CE73CE-AF65-4BD8-BC9E-415FAC63B2EF}" srcOrd="0" destOrd="0" presId="urn:microsoft.com/office/officeart/2018/2/layout/IconLabelList"/>
    <dgm:cxn modelId="{9D278FD0-EFF1-4024-B359-D7887BB25F81}" type="presParOf" srcId="{C3A5B677-3019-470F-8437-458B5956DAB0}" destId="{E5146492-112F-47EE-BF71-0C8C33FF884D}" srcOrd="1" destOrd="0" presId="urn:microsoft.com/office/officeart/2018/2/layout/IconLabelList"/>
    <dgm:cxn modelId="{932B4552-CB4B-42D4-903D-0922D1229A9E}" type="presParOf" srcId="{C3A5B677-3019-470F-8437-458B5956DAB0}" destId="{57BECB7A-F55D-441D-8645-F3A15C42510B}" srcOrd="2" destOrd="0" presId="urn:microsoft.com/office/officeart/2018/2/layout/IconLabelList"/>
    <dgm:cxn modelId="{23C9090E-BA74-4B0B-B976-B21CFA94CD12}" type="presParOf" srcId="{FD5BB73C-FBDB-4F85-B377-9CA00B46D08B}" destId="{955DFF50-9B95-4C11-851C-38F2F0B873B4}" srcOrd="1" destOrd="0" presId="urn:microsoft.com/office/officeart/2018/2/layout/IconLabelList"/>
    <dgm:cxn modelId="{8B792BBF-EBFC-4712-BD88-1774860227A8}" type="presParOf" srcId="{FD5BB73C-FBDB-4F85-B377-9CA00B46D08B}" destId="{E1DD42B2-B75B-4933-AD4A-C2B260D0381D}" srcOrd="2" destOrd="0" presId="urn:microsoft.com/office/officeart/2018/2/layout/IconLabelList"/>
    <dgm:cxn modelId="{4E9BB0BE-05DD-46A5-849E-DDFB8207B420}" type="presParOf" srcId="{E1DD42B2-B75B-4933-AD4A-C2B260D0381D}" destId="{5835068B-D481-41CA-8095-1C67C26079BC}" srcOrd="0" destOrd="0" presId="urn:microsoft.com/office/officeart/2018/2/layout/IconLabelList"/>
    <dgm:cxn modelId="{F2A1C6E0-4629-4A83-ADD5-0D8D7789A468}" type="presParOf" srcId="{E1DD42B2-B75B-4933-AD4A-C2B260D0381D}" destId="{8351D206-1A48-417E-A0A1-110587E8BA6B}" srcOrd="1" destOrd="0" presId="urn:microsoft.com/office/officeart/2018/2/layout/IconLabelList"/>
    <dgm:cxn modelId="{E01FA603-3CAE-456E-983F-A4E92F43E875}" type="presParOf" srcId="{E1DD42B2-B75B-4933-AD4A-C2B260D0381D}" destId="{D2D3313B-0181-4301-9DCC-2B768428ACA6}" srcOrd="2" destOrd="0" presId="urn:microsoft.com/office/officeart/2018/2/layout/IconLabelList"/>
    <dgm:cxn modelId="{45B23FBF-0AEA-4DBE-A2EC-0062D89A6349}" type="presParOf" srcId="{FD5BB73C-FBDB-4F85-B377-9CA00B46D08B}" destId="{1D7D35FD-0EB9-467D-AD9F-B92AA65C9E9E}" srcOrd="3" destOrd="0" presId="urn:microsoft.com/office/officeart/2018/2/layout/IconLabelList"/>
    <dgm:cxn modelId="{565DEDB9-2E0C-49EB-A149-7F5464327C5B}" type="presParOf" srcId="{FD5BB73C-FBDB-4F85-B377-9CA00B46D08B}" destId="{B31A2DFA-FF38-4FC0-A749-4EF1881AB3D3}" srcOrd="4" destOrd="0" presId="urn:microsoft.com/office/officeart/2018/2/layout/IconLabelList"/>
    <dgm:cxn modelId="{6EB8FC44-29BE-4349-B0DA-E04C009EEBF1}" type="presParOf" srcId="{B31A2DFA-FF38-4FC0-A749-4EF1881AB3D3}" destId="{0E4EF5CC-2357-41FA-AE33-C413E01E3068}" srcOrd="0" destOrd="0" presId="urn:microsoft.com/office/officeart/2018/2/layout/IconLabelList"/>
    <dgm:cxn modelId="{002F31B5-2961-45A1-B5ED-B24D90380844}" type="presParOf" srcId="{B31A2DFA-FF38-4FC0-A749-4EF1881AB3D3}" destId="{1B3C2026-E405-4783-A9F6-C9EE6FE66E82}" srcOrd="1" destOrd="0" presId="urn:microsoft.com/office/officeart/2018/2/layout/IconLabelList"/>
    <dgm:cxn modelId="{2159C95A-57D5-4EE8-ADF1-0BB9C53D0A85}" type="presParOf" srcId="{B31A2DFA-FF38-4FC0-A749-4EF1881AB3D3}" destId="{26C3829B-E72A-413A-8EFE-59F38BE846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B218-73F2-4A66-8990-39F85DCA060B}">
      <dsp:nvSpPr>
        <dsp:cNvPr id="0" name=""/>
        <dsp:cNvSpPr/>
      </dsp:nvSpPr>
      <dsp:spPr>
        <a:xfrm>
          <a:off x="1260937" y="341314"/>
          <a:ext cx="864027" cy="864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F9B46-77A6-4B42-8BE8-4A9DB74272B9}">
      <dsp:nvSpPr>
        <dsp:cNvPr id="0" name=""/>
        <dsp:cNvSpPr/>
      </dsp:nvSpPr>
      <dsp:spPr>
        <a:xfrm>
          <a:off x="732920" y="1500617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Wraps complex interfaces into a simpler interface</a:t>
          </a:r>
          <a:endParaRPr lang="en-US" sz="1900" kern="1200"/>
        </a:p>
      </dsp:txBody>
      <dsp:txXfrm>
        <a:off x="732920" y="1500617"/>
        <a:ext cx="1920061" cy="720000"/>
      </dsp:txXfrm>
    </dsp:sp>
    <dsp:sp modelId="{C6886A3C-3C12-49CB-A19F-C6F680257644}">
      <dsp:nvSpPr>
        <dsp:cNvPr id="0" name=""/>
        <dsp:cNvSpPr/>
      </dsp:nvSpPr>
      <dsp:spPr>
        <a:xfrm>
          <a:off x="3517009" y="341314"/>
          <a:ext cx="864027" cy="864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F2D9-861D-4C51-A387-5B1F926AC4A7}">
      <dsp:nvSpPr>
        <dsp:cNvPr id="0" name=""/>
        <dsp:cNvSpPr/>
      </dsp:nvSpPr>
      <dsp:spPr>
        <a:xfrm>
          <a:off x="2988992" y="1500617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Provides good isolation</a:t>
          </a:r>
          <a:endParaRPr lang="en-US" sz="1900" kern="1200"/>
        </a:p>
      </dsp:txBody>
      <dsp:txXfrm>
        <a:off x="2988992" y="1500617"/>
        <a:ext cx="1920061" cy="720000"/>
      </dsp:txXfrm>
    </dsp:sp>
    <dsp:sp modelId="{84718164-EAF3-458C-BE56-349A0345DA83}">
      <dsp:nvSpPr>
        <dsp:cNvPr id="0" name=""/>
        <dsp:cNvSpPr/>
      </dsp:nvSpPr>
      <dsp:spPr>
        <a:xfrm>
          <a:off x="2388973" y="2700632"/>
          <a:ext cx="864027" cy="864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D2A1D-33E3-4271-ABED-04A22DBA71CF}">
      <dsp:nvSpPr>
        <dsp:cNvPr id="0" name=""/>
        <dsp:cNvSpPr/>
      </dsp:nvSpPr>
      <dsp:spPr>
        <a:xfrm>
          <a:off x="1860956" y="3859935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Can become a ‘GOD’ object if not careful</a:t>
          </a:r>
          <a:endParaRPr lang="en-US" sz="1900" kern="1200"/>
        </a:p>
      </dsp:txBody>
      <dsp:txXfrm>
        <a:off x="1860956" y="3859935"/>
        <a:ext cx="192006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E73CE-AF65-4BD8-BC9E-415FAC63B2EF}">
      <dsp:nvSpPr>
        <dsp:cNvPr id="0" name=""/>
        <dsp:cNvSpPr/>
      </dsp:nvSpPr>
      <dsp:spPr>
        <a:xfrm>
          <a:off x="1260937" y="341314"/>
          <a:ext cx="864027" cy="864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ECB7A-F55D-441D-8645-F3A15C42510B}">
      <dsp:nvSpPr>
        <dsp:cNvPr id="0" name=""/>
        <dsp:cNvSpPr/>
      </dsp:nvSpPr>
      <dsp:spPr>
        <a:xfrm>
          <a:off x="732920" y="1500617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Used to reduce the complexity of constructors</a:t>
          </a:r>
          <a:endParaRPr lang="en-US" sz="1500" kern="1200"/>
        </a:p>
      </dsp:txBody>
      <dsp:txXfrm>
        <a:off x="732920" y="1500617"/>
        <a:ext cx="1920061" cy="720000"/>
      </dsp:txXfrm>
    </dsp:sp>
    <dsp:sp modelId="{5835068B-D481-41CA-8095-1C67C26079BC}">
      <dsp:nvSpPr>
        <dsp:cNvPr id="0" name=""/>
        <dsp:cNvSpPr/>
      </dsp:nvSpPr>
      <dsp:spPr>
        <a:xfrm>
          <a:off x="3517009" y="341314"/>
          <a:ext cx="864027" cy="864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3313B-0181-4301-9DCC-2B768428ACA6}">
      <dsp:nvSpPr>
        <dsp:cNvPr id="0" name=""/>
        <dsp:cNvSpPr/>
      </dsp:nvSpPr>
      <dsp:spPr>
        <a:xfrm>
          <a:off x="2988992" y="1500617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Allows building of different representations of the same object</a:t>
          </a:r>
          <a:endParaRPr lang="en-US" sz="1500" kern="1200"/>
        </a:p>
      </dsp:txBody>
      <dsp:txXfrm>
        <a:off x="2988992" y="1500617"/>
        <a:ext cx="1920061" cy="720000"/>
      </dsp:txXfrm>
    </dsp:sp>
    <dsp:sp modelId="{0E4EF5CC-2357-41FA-AE33-C413E01E3068}">
      <dsp:nvSpPr>
        <dsp:cNvPr id="0" name=""/>
        <dsp:cNvSpPr/>
      </dsp:nvSpPr>
      <dsp:spPr>
        <a:xfrm>
          <a:off x="2388973" y="2700632"/>
          <a:ext cx="864027" cy="864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829B-E72A-413A-8EFE-59F38BE84610}">
      <dsp:nvSpPr>
        <dsp:cNvPr id="0" name=""/>
        <dsp:cNvSpPr/>
      </dsp:nvSpPr>
      <dsp:spPr>
        <a:xfrm>
          <a:off x="1860956" y="3859935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Simplifies creation of complex composite object trees</a:t>
          </a:r>
          <a:endParaRPr lang="en-US" sz="1500" kern="1200"/>
        </a:p>
      </dsp:txBody>
      <dsp:txXfrm>
        <a:off x="1860956" y="3859935"/>
        <a:ext cx="192006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9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9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5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2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20BFED-450E-44D0-BA91-DC607728E94D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BDF2-0717-4084-8C3E-8043A9DF2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Patterns Workshop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B9627-A60E-4768-8C73-7179A3577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Façade and Builder Patterns</a:t>
            </a:r>
          </a:p>
        </p:txBody>
      </p:sp>
    </p:spTree>
    <p:extLst>
      <p:ext uri="{BB962C8B-B14F-4D97-AF65-F5344CB8AC3E}">
        <p14:creationId xmlns:p14="http://schemas.microsoft.com/office/powerpoint/2010/main" val="31344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722A69-4948-4DB0-A61E-54E48820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rgbClr val="FFFFFF"/>
                </a:solidFill>
              </a:rPr>
              <a:t>Façade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E358A1D-601C-495A-8C09-C2398872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5305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9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34289-910F-4E71-A1E0-CD66B29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FFFFFF"/>
                </a:solidFill>
              </a:rPr>
              <a:t>Builder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43931-6880-4AE7-9926-35B3C2EF1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32993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50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7ED10-C793-46D5-9872-3C2B25AE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 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86120-474C-47FA-BC0C-87A523D33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start with the </a:t>
            </a:r>
          </a:p>
          <a:p>
            <a:r>
              <a:rPr lang="en-GB" dirty="0"/>
              <a:t>Façade Pattern</a:t>
            </a:r>
          </a:p>
        </p:txBody>
      </p:sp>
    </p:spTree>
    <p:extLst>
      <p:ext uri="{BB962C8B-B14F-4D97-AF65-F5344CB8AC3E}">
        <p14:creationId xmlns:p14="http://schemas.microsoft.com/office/powerpoint/2010/main" val="17832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A4EBFA-789D-4530-96AB-942A8034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sz="5000" dirty="0">
                <a:solidFill>
                  <a:srgbClr val="FFFFFF"/>
                </a:solidFill>
              </a:rPr>
              <a:t>Let’s create a dataset!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1BC05-0B2E-4804-A1B7-DDB19E9D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2"/>
            <a:ext cx="6306003" cy="5875867"/>
          </a:xfrm>
        </p:spPr>
        <p:txBody>
          <a:bodyPr anchor="ctr">
            <a:normAutofit/>
          </a:bodyPr>
          <a:lstStyle/>
          <a:p>
            <a:r>
              <a:rPr lang="en-GB" sz="2200" dirty="0"/>
              <a:t>You want to store a new dataset in the company data lake.  Any dataset must have metadata and must be verified before being uploaded, once uploaded it should be activated for use.</a:t>
            </a:r>
          </a:p>
          <a:p>
            <a:r>
              <a:rPr lang="en-GB" dirty="0"/>
              <a:t>There are four services already available:</a:t>
            </a:r>
          </a:p>
          <a:p>
            <a:pPr lvl="1"/>
            <a:r>
              <a:rPr lang="en-GB" dirty="0" err="1"/>
              <a:t>MetadataService</a:t>
            </a:r>
            <a:endParaRPr lang="en-GB" dirty="0"/>
          </a:p>
          <a:p>
            <a:pPr lvl="1"/>
            <a:r>
              <a:rPr lang="en-GB" dirty="0" err="1"/>
              <a:t>VerificationService</a:t>
            </a:r>
            <a:endParaRPr lang="en-GB" dirty="0"/>
          </a:p>
          <a:p>
            <a:pPr lvl="1"/>
            <a:r>
              <a:rPr lang="en-GB" dirty="0" err="1"/>
              <a:t>UploadService</a:t>
            </a:r>
            <a:endParaRPr lang="en-GB" dirty="0"/>
          </a:p>
          <a:p>
            <a:pPr lvl="1"/>
            <a:r>
              <a:rPr lang="en-GB" dirty="0" err="1"/>
              <a:t>ActivationService</a:t>
            </a:r>
            <a:endParaRPr lang="en-GB" dirty="0"/>
          </a:p>
          <a:p>
            <a:pPr marL="128016" lvl="1" indent="0">
              <a:buNone/>
            </a:pPr>
            <a:endParaRPr lang="en-GB" dirty="0"/>
          </a:p>
          <a:p>
            <a:pPr marL="128016" lvl="1" indent="0">
              <a:buNone/>
            </a:pPr>
            <a:r>
              <a:rPr lang="en-GB" dirty="0"/>
              <a:t>Clone the repo below and run the code.  </a:t>
            </a:r>
          </a:p>
          <a:p>
            <a:pPr marL="128016" lvl="1" indent="0">
              <a:buNone/>
            </a:pPr>
            <a:endParaRPr lang="en-GB" dirty="0"/>
          </a:p>
          <a:p>
            <a:pPr marL="128016" lvl="1" indent="0">
              <a:buNone/>
            </a:pPr>
            <a:r>
              <a:rPr lang="en-GB" dirty="0"/>
              <a:t>Now create a Façade that simplifies the creation of a dataset.</a:t>
            </a:r>
          </a:p>
          <a:p>
            <a:pPr marL="128016" lvl="1" indent="0">
              <a:buNone/>
            </a:pPr>
            <a:endParaRPr lang="en-GB" dirty="0"/>
          </a:p>
          <a:p>
            <a:pPr marL="128016" lvl="1" indent="0">
              <a:buNone/>
            </a:pPr>
            <a:r>
              <a:rPr lang="en-GB" dirty="0"/>
              <a:t>Java: </a:t>
            </a:r>
          </a:p>
          <a:p>
            <a:pPr marL="128016" lvl="1" indent="0">
              <a:buNone/>
            </a:pPr>
            <a:r>
              <a:rPr lang="en-GB" dirty="0"/>
              <a:t>.NET: </a:t>
            </a:r>
          </a:p>
        </p:txBody>
      </p:sp>
    </p:spTree>
    <p:extLst>
      <p:ext uri="{BB962C8B-B14F-4D97-AF65-F5344CB8AC3E}">
        <p14:creationId xmlns:p14="http://schemas.microsoft.com/office/powerpoint/2010/main" val="27930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Design Patterns Workshop 1</vt:lpstr>
      <vt:lpstr>Façade</vt:lpstr>
      <vt:lpstr>Builder</vt:lpstr>
      <vt:lpstr>Mob problem solving</vt:lpstr>
      <vt:lpstr>Let’s create a dataset!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Workshop 1</dc:title>
  <dc:creator>Andrew Phelps</dc:creator>
  <cp:lastModifiedBy>Andrew Phelps</cp:lastModifiedBy>
  <cp:revision>3</cp:revision>
  <dcterms:created xsi:type="dcterms:W3CDTF">2019-11-04T15:33:55Z</dcterms:created>
  <dcterms:modified xsi:type="dcterms:W3CDTF">2019-11-04T16:36:17Z</dcterms:modified>
</cp:coreProperties>
</file>