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E104C-3A69-2040-BEEA-F58FED63A9EE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2C823-26CF-FF44-8929-E2E319C7A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</a:t>
            </a:r>
            <a:r>
              <a:rPr lang="en-US" baseline="0" dirty="0" smtClean="0"/>
              <a:t> to app in browser now, unless internet isn’t working.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C823-26CF-FF44-8929-E2E319C7A3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5D-D236-DC4C-86C0-18CA25945436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E1F4-BFA2-A24C-BEA5-2604F2BA2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5D-D236-DC4C-86C0-18CA25945436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E1F4-BFA2-A24C-BEA5-2604F2BA2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5D-D236-DC4C-86C0-18CA25945436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E1F4-BFA2-A24C-BEA5-2604F2BA2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5D-D236-DC4C-86C0-18CA25945436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E1F4-BFA2-A24C-BEA5-2604F2BA2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5D-D236-DC4C-86C0-18CA25945436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E1F4-BFA2-A24C-BEA5-2604F2BA2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5D-D236-DC4C-86C0-18CA25945436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E1F4-BFA2-A24C-BEA5-2604F2BA2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5D-D236-DC4C-86C0-18CA25945436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E1F4-BFA2-A24C-BEA5-2604F2BA2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5D-D236-DC4C-86C0-18CA25945436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E1F4-BFA2-A24C-BEA5-2604F2BA2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5D-D236-DC4C-86C0-18CA25945436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E1F4-BFA2-A24C-BEA5-2604F2BA2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5D-D236-DC4C-86C0-18CA25945436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E1F4-BFA2-A24C-BEA5-2604F2BA2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5D-D236-DC4C-86C0-18CA25945436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E1F4-BFA2-A24C-BEA5-2604F2BA2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A95D-D236-DC4C-86C0-18CA25945436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E1F4-BFA2-A24C-BEA5-2604F2BA2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dypicke.shinyapps.io/WeatherComparer/" TargetMode="External"/><Relationship Id="rId4" Type="http://schemas.openxmlformats.org/officeDocument/2006/relationships/hyperlink" Target="https://github.com/andypicke/WeatherCompar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dypick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175" y="-373814"/>
            <a:ext cx="7959025" cy="1470025"/>
          </a:xfrm>
        </p:spPr>
        <p:txBody>
          <a:bodyPr/>
          <a:lstStyle/>
          <a:p>
            <a:r>
              <a:rPr lang="en-US" sz="4800" dirty="0" err="1" smtClean="0"/>
              <a:t>WeatherComparer</a:t>
            </a:r>
            <a:r>
              <a:rPr lang="en-US" dirty="0" smtClean="0"/>
              <a:t> (</a:t>
            </a:r>
            <a:r>
              <a:rPr lang="en-US" sz="3200" dirty="0" smtClean="0"/>
              <a:t>a Shiny App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66632"/>
            <a:ext cx="6622716" cy="13760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Denver R Users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/>
              <a:t>Oct. 11 2017 - Lightning Talks</a:t>
            </a:r>
          </a:p>
          <a:p>
            <a:r>
              <a:rPr lang="en-US" dirty="0" smtClean="0"/>
              <a:t>Andy Pickering</a:t>
            </a:r>
            <a:endParaRPr lang="en-US" dirty="0"/>
          </a:p>
        </p:txBody>
      </p:sp>
      <p:pic>
        <p:nvPicPr>
          <p:cNvPr id="4" name="Picture 3" descr="weathercomparer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75" y="846220"/>
            <a:ext cx="8577985" cy="42204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About </a:t>
            </a:r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analyst at ICF, working </a:t>
            </a:r>
            <a:r>
              <a:rPr lang="en-US" dirty="0" err="1" smtClean="0"/>
              <a:t>w</a:t>
            </a:r>
            <a:r>
              <a:rPr lang="en-US" dirty="0" smtClean="0"/>
              <a:t>/</a:t>
            </a:r>
            <a:r>
              <a:rPr lang="en-US" dirty="0" smtClean="0"/>
              <a:t> commercial </a:t>
            </a:r>
            <a:r>
              <a:rPr lang="en-US" dirty="0" smtClean="0"/>
              <a:t>energy data. We help power utilities implement energy efficiency</a:t>
            </a:r>
            <a:r>
              <a:rPr lang="en-US" dirty="0" smtClean="0"/>
              <a:t> and rebate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PhD. In Oceanography</a:t>
            </a:r>
          </a:p>
          <a:p>
            <a:r>
              <a:rPr lang="en-US" dirty="0" smtClean="0"/>
              <a:t>Data science </a:t>
            </a:r>
            <a:r>
              <a:rPr lang="en-US" dirty="0" smtClean="0"/>
              <a:t>convert and enthusiast</a:t>
            </a:r>
          </a:p>
          <a:p>
            <a:r>
              <a:rPr lang="en-US" dirty="0" smtClean="0"/>
              <a:t>Love weather and weather data</a:t>
            </a:r>
          </a:p>
          <a:p>
            <a:r>
              <a:rPr lang="en-US" dirty="0" smtClean="0"/>
              <a:t>Golden Data Science </a:t>
            </a:r>
            <a:r>
              <a:rPr lang="en-US" dirty="0" err="1" smtClean="0"/>
              <a:t>Meetup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3792"/>
            <a:ext cx="8229600" cy="1143000"/>
          </a:xfrm>
        </p:spPr>
        <p:txBody>
          <a:bodyPr/>
          <a:lstStyle/>
          <a:p>
            <a:r>
              <a:rPr lang="en-US" dirty="0" smtClean="0"/>
              <a:t>The App!</a:t>
            </a:r>
            <a:endParaRPr lang="en-US" dirty="0"/>
          </a:p>
        </p:txBody>
      </p:sp>
      <p:pic>
        <p:nvPicPr>
          <p:cNvPr id="4" name="Content Placeholder 3" descr="Screen Shot 2017-10-07 at 9.08.59 AM.png"/>
          <p:cNvPicPr>
            <a:picLocks noGrp="1" noChangeAspect="1"/>
          </p:cNvPicPr>
          <p:nvPr>
            <p:ph idx="1"/>
          </p:nvPr>
        </p:nvPicPr>
        <p:blipFill>
          <a:blip r:embed="rId3"/>
          <a:srcRect t="-8979" b="-8979"/>
          <a:stretch>
            <a:fillRect/>
          </a:stretch>
        </p:blipFill>
        <p:spPr>
          <a:xfrm>
            <a:off x="83069" y="1418547"/>
            <a:ext cx="9060931" cy="5439453"/>
          </a:xfrm>
        </p:spPr>
      </p:pic>
      <p:sp>
        <p:nvSpPr>
          <p:cNvPr id="5" name="TextBox 4"/>
          <p:cNvSpPr txBox="1"/>
          <p:nvPr/>
        </p:nvSpPr>
        <p:spPr>
          <a:xfrm>
            <a:off x="945814" y="959208"/>
            <a:ext cx="7471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andypicke.shinyapps.io/WeatherComparer</a:t>
            </a:r>
            <a:r>
              <a:rPr lang="en-US" sz="2400" dirty="0" smtClean="0"/>
              <a:t>/</a:t>
            </a:r>
          </a:p>
          <a:p>
            <a:r>
              <a:rPr lang="en-US" dirty="0" smtClean="0"/>
              <a:t>(Screenshot in case internet isn’t working </a:t>
            </a:r>
            <a:r>
              <a:rPr lang="en-US" dirty="0" err="1" smtClean="0">
                <a:sym typeface="Wingdings"/>
              </a:rPr>
              <a:t>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322"/>
            <a:ext cx="8229600" cy="940634"/>
          </a:xfrm>
        </p:spPr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10037"/>
            <a:ext cx="8958214" cy="592607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github.com/andypicke/WeatherComparer</a:t>
            </a:r>
            <a:endParaRPr lang="en-US" sz="2400" dirty="0" smtClean="0"/>
          </a:p>
          <a:p>
            <a:r>
              <a:rPr lang="en-US" sz="2400" dirty="0" smtClean="0"/>
              <a:t>Data are from </a:t>
            </a:r>
            <a:r>
              <a:rPr lang="en-US" sz="2400" dirty="0" err="1" smtClean="0"/>
              <a:t>wunderground.com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Original Method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r>
              <a:rPr lang="en-US" sz="2400" dirty="0" smtClean="0"/>
              <a:t>App downloaded yearly files of historical weather data for specified station. Obviously not ideal (slow if you go back far in history). </a:t>
            </a:r>
          </a:p>
          <a:p>
            <a:pPr>
              <a:buNone/>
            </a:pPr>
            <a:r>
              <a:rPr lang="en-US" sz="2400" b="1" dirty="0" smtClean="0"/>
              <a:t>New (current):</a:t>
            </a:r>
          </a:p>
          <a:p>
            <a:r>
              <a:rPr lang="en-US" sz="2400" dirty="0" smtClean="0"/>
              <a:t>All historical data for each station is downloaded in separate (python, sorry </a:t>
            </a:r>
            <a:r>
              <a:rPr lang="en-US" sz="2400" dirty="0" err="1" smtClean="0">
                <a:sym typeface="Wingdings"/>
              </a:rPr>
              <a:t></a:t>
            </a:r>
            <a:r>
              <a:rPr lang="en-US" sz="2400" dirty="0" smtClean="0"/>
              <a:t>) script, cleaned, and uploaded to a public AWS S3 bucket</a:t>
            </a:r>
            <a:r>
              <a:rPr lang="en-US" sz="2400" dirty="0" smtClean="0"/>
              <a:t>. </a:t>
            </a:r>
            <a:r>
              <a:rPr lang="en-US" sz="2400" dirty="0" smtClean="0"/>
              <a:t>See https://</a:t>
            </a:r>
            <a:r>
              <a:rPr lang="en-US" sz="2400" dirty="0" err="1" smtClean="0"/>
              <a:t>github.com/andypicke/wunderground_data</a:t>
            </a:r>
            <a:endParaRPr lang="en-US" sz="2400" dirty="0" smtClean="0"/>
          </a:p>
          <a:p>
            <a:r>
              <a:rPr lang="en-US" sz="2400" dirty="0" smtClean="0"/>
              <a:t>App downloads single file from S3 for specified station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Problem:</a:t>
            </a:r>
          </a:p>
          <a:p>
            <a:r>
              <a:rPr lang="en-US" sz="2400" dirty="0" err="1" smtClean="0"/>
              <a:t>Wunderground</a:t>
            </a:r>
            <a:r>
              <a:rPr lang="en-US" sz="2400" dirty="0" smtClean="0"/>
              <a:t> no longer allows download of yearly historical data</a:t>
            </a:r>
          </a:p>
          <a:p>
            <a:r>
              <a:rPr lang="en-US" sz="2400" dirty="0" smtClean="0"/>
              <a:t>So currently data only up to ~September 2017</a:t>
            </a:r>
          </a:p>
          <a:p>
            <a:r>
              <a:rPr lang="en-US" sz="2400" dirty="0" smtClean="0"/>
              <a:t>Working on new method to get data (need API key now?)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3527"/>
            <a:ext cx="8229600" cy="1143000"/>
          </a:xfrm>
        </p:spPr>
        <p:txBody>
          <a:bodyPr/>
          <a:lstStyle/>
          <a:p>
            <a:r>
              <a:rPr lang="en-US" dirty="0" smtClean="0"/>
              <a:t>Lessons/Experience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473"/>
            <a:ext cx="8229600" cy="55300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Building basic Shiny App and layout was relatively easy (</a:t>
            </a:r>
            <a:r>
              <a:rPr lang="en-US" dirty="0" err="1" smtClean="0"/>
              <a:t>Rstudio</a:t>
            </a:r>
            <a:r>
              <a:rPr lang="en-US" dirty="0" smtClean="0"/>
              <a:t> has awesome tutorials/examples)</a:t>
            </a:r>
          </a:p>
          <a:p>
            <a:r>
              <a:rPr lang="en-US" dirty="0" smtClean="0"/>
              <a:t>Hardest part for me was figuring out reactivity and how to update only on button click. Shiny documentation and examples helped, but still took a bit of figuring out.</a:t>
            </a:r>
          </a:p>
          <a:p>
            <a:r>
              <a:rPr lang="en-US" dirty="0" smtClean="0"/>
              <a:t>Being able to run app in local browser to test/debug super helpful. For problems after app deployed, you can get logs on </a:t>
            </a:r>
            <a:r>
              <a:rPr lang="en-US" dirty="0" err="1" smtClean="0"/>
              <a:t>ShinyApps</a:t>
            </a:r>
            <a:r>
              <a:rPr lang="en-US" dirty="0" smtClean="0"/>
              <a:t> website.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makes it super easy to deploy app to Shiny server.</a:t>
            </a:r>
          </a:p>
          <a:p>
            <a:r>
              <a:rPr lang="en-US" dirty="0" smtClean="0"/>
              <a:t>Issues with changes in data source…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8486" y="273092"/>
            <a:ext cx="8725804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Contact</a:t>
            </a:r>
          </a:p>
          <a:p>
            <a:pPr algn="ctr">
              <a:buFont typeface="Arial"/>
              <a:buChar char="•"/>
            </a:pPr>
            <a:r>
              <a:rPr lang="en-US" sz="2400" dirty="0" err="1" smtClean="0"/>
              <a:t>andypicke</a:t>
            </a:r>
            <a:r>
              <a:rPr lang="en-US" sz="2400" dirty="0" smtClean="0"/>
              <a:t>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/Twitter/LinkedIn</a:t>
            </a:r>
          </a:p>
          <a:p>
            <a:pPr algn="ctr">
              <a:buFont typeface="Arial"/>
              <a:buChar char="•"/>
            </a:pPr>
            <a:r>
              <a:rPr lang="en-US" sz="2400" dirty="0" smtClean="0">
                <a:hlinkClick r:id="rId2"/>
              </a:rPr>
              <a:t>andypicke@gmail.com</a:t>
            </a:r>
            <a:endParaRPr lang="en-US" sz="2400" dirty="0" smtClean="0"/>
          </a:p>
          <a:p>
            <a:pPr algn="ctr"/>
            <a:endParaRPr lang="en-US" dirty="0" smtClean="0"/>
          </a:p>
          <a:p>
            <a:pPr algn="ctr"/>
            <a:r>
              <a:rPr lang="en-US" sz="4000" b="1" dirty="0" smtClean="0"/>
              <a:t>App</a:t>
            </a:r>
          </a:p>
          <a:p>
            <a:pPr algn="ctr"/>
            <a:r>
              <a:rPr lang="en-US" sz="2400" dirty="0" smtClean="0">
                <a:hlinkClick r:id="rId3"/>
              </a:rPr>
              <a:t>https://andypicke.shinyapps.io/WeatherComparer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algn="ctr"/>
            <a:endParaRPr lang="en-US" dirty="0" smtClean="0"/>
          </a:p>
          <a:p>
            <a:pPr algn="ctr"/>
            <a:r>
              <a:rPr lang="en-US" sz="4000" b="1" dirty="0" smtClean="0"/>
              <a:t>Questions? Suggestions? Bugs?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>
                <a:hlinkClick r:id="rId4"/>
              </a:rPr>
              <a:t>https://github.com/andypicke/WeatherComparer</a:t>
            </a:r>
            <a:endParaRPr lang="en-US" sz="2400" dirty="0" smtClean="0"/>
          </a:p>
          <a:p>
            <a:pPr algn="ctr"/>
            <a:r>
              <a:rPr lang="en-US" sz="2400" dirty="0" smtClean="0"/>
              <a:t>This presentation also available here</a:t>
            </a:r>
          </a:p>
          <a:p>
            <a:pPr algn="ctr"/>
            <a:r>
              <a:rPr lang="en-US" sz="4000" b="1" dirty="0" smtClean="0"/>
              <a:t>Weather Data</a:t>
            </a:r>
          </a:p>
          <a:p>
            <a:pPr algn="ctr"/>
            <a:r>
              <a:rPr lang="en-US" sz="2400" dirty="0" smtClean="0"/>
              <a:t>https://</a:t>
            </a:r>
            <a:r>
              <a:rPr lang="en-US" sz="2400" dirty="0" err="1" smtClean="0"/>
              <a:t>github.com/andypicke/wunderground_data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383</Words>
  <Application>Microsoft Macintosh PowerPoint</Application>
  <PresentationFormat>On-screen Show (4:3)</PresentationFormat>
  <Paragraphs>48</Paragraphs>
  <Slides>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WeatherComparer (a Shiny App)</vt:lpstr>
      <vt:lpstr>Quick About Me</vt:lpstr>
      <vt:lpstr>The App!</vt:lpstr>
      <vt:lpstr>How Does it Work?</vt:lpstr>
      <vt:lpstr>Lessons/Experience</vt:lpstr>
      <vt:lpstr>Slide 6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WeatherComparer</dc:title>
  <dc:creator>Editor  </dc:creator>
  <cp:lastModifiedBy>Editor  </cp:lastModifiedBy>
  <cp:revision>14</cp:revision>
  <dcterms:created xsi:type="dcterms:W3CDTF">2017-10-07T15:38:14Z</dcterms:created>
  <dcterms:modified xsi:type="dcterms:W3CDTF">2017-10-07T15:54:30Z</dcterms:modified>
</cp:coreProperties>
</file>