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68" r:id="rId3"/>
    <p:sldId id="270" r:id="rId4"/>
    <p:sldId id="259" r:id="rId5"/>
    <p:sldId id="260" r:id="rId6"/>
    <p:sldId id="262" r:id="rId7"/>
    <p:sldId id="269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1156" autoAdjust="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3F28-D214-4B22-8E25-D2B0A319727E}" type="datetimeFigureOut">
              <a:rPr lang="en-US" smtClean="0"/>
              <a:t>3/5/2009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8C8F5-9DD0-4C76-8B1F-8EA6ADA99C8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8C8F5-9DD0-4C76-8B1F-8EA6ADA99C8C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EB8-384E-4FA3-8553-4D7CCD898CE9}" type="datetime1">
              <a:rPr lang="en-US" smtClean="0"/>
              <a:t>3/5/2009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3D00-E558-4967-A600-52B2CC6CE3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283B-D18A-4E0E-8303-27DFF870AABD}" type="datetime1">
              <a:rPr lang="en-US" smtClean="0"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3D00-E558-4967-A600-52B2CC6CE3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0A48-6291-4DC3-A4E0-B0D836680F63}" type="datetime1">
              <a:rPr lang="en-US" smtClean="0"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3D00-E558-4967-A600-52B2CC6CE3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/>
            </a:lvl1pPr>
          </a:lstStyle>
          <a:p>
            <a:fld id="{BCACBB3C-A5F7-41A4-9DA2-6E0ECB366F73}" type="datetime1">
              <a:rPr lang="en-US" smtClean="0"/>
              <a:pPr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76994" y="6422064"/>
            <a:ext cx="2895600" cy="365125"/>
          </a:xfrm>
        </p:spPr>
        <p:txBody>
          <a:bodyPr/>
          <a:lstStyle>
            <a:lvl1pPr algn="r">
              <a:defRPr sz="1200" b="1"/>
            </a:lvl1pPr>
          </a:lstStyle>
          <a:p>
            <a:r>
              <a:rPr lang="en-GB" smtClean="0"/>
              <a:t>andypike.com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57620" y="6422064"/>
            <a:ext cx="762000" cy="365125"/>
          </a:xfrm>
        </p:spPr>
        <p:txBody>
          <a:bodyPr/>
          <a:lstStyle>
            <a:lvl1pPr algn="ctr">
              <a:defRPr sz="1200" b="1"/>
            </a:lvl1pPr>
          </a:lstStyle>
          <a:p>
            <a:fld id="{11823D00-E558-4967-A600-52B2CC6CE3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8D50-CC26-4D2D-814B-90CF252D8D02}" type="datetime1">
              <a:rPr lang="en-US" smtClean="0"/>
              <a:t>3/5/2009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3D00-E558-4967-A600-52B2CC6CE3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9DFC-552B-47F2-BB42-1F82DA5413D2}" type="datetime1">
              <a:rPr lang="en-US" smtClean="0"/>
              <a:t>3/5/2009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3D00-E558-4967-A600-52B2CC6CE3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4928-4C23-4084-8F1F-BADF52BD2E46}" type="datetime1">
              <a:rPr lang="en-US" smtClean="0"/>
              <a:t>3/5/2009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3D00-E558-4967-A600-52B2CC6CE3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17A6-4DA3-45E0-AE60-D17CE79C17D7}" type="datetime1">
              <a:rPr lang="en-US" smtClean="0"/>
              <a:t>3/5/2009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823D00-E558-4967-A600-52B2CC6CE3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BBE1-FB1A-4467-8344-E57F43EFD968}" type="datetime1">
              <a:rPr lang="en-US" smtClean="0"/>
              <a:t>3/5/2009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3D00-E558-4967-A600-52B2CC6CE3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E4A3-2367-4FE5-BD5C-66324AE1A152}" type="datetime1">
              <a:rPr lang="en-US" smtClean="0"/>
              <a:t>3/5/2009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1823D00-E558-4967-A600-52B2CC6CE3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879CFD0-5668-4009-9943-7239F8F2754A}" type="datetime1">
              <a:rPr lang="en-US" smtClean="0"/>
              <a:t>3/5/2009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3D00-E558-4967-A600-52B2CC6CE3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867CF9-2AFA-4AAD-B41B-61B66A762C28}" type="datetime1">
              <a:rPr lang="en-US" smtClean="0"/>
              <a:t>3/5/2009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GB" smtClean="0"/>
              <a:t>andypike.com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1823D00-E558-4967-A600-52B2CC6CE38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TDD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2676532"/>
            <a:ext cx="6480048" cy="1752600"/>
          </a:xfrm>
        </p:spPr>
        <p:txBody>
          <a:bodyPr/>
          <a:lstStyle/>
          <a:p>
            <a:r>
              <a:rPr lang="en-GB" dirty="0" smtClean="0"/>
              <a:t>By Andy Pike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Red, Green, Refactor</a:t>
            </a:r>
          </a:p>
          <a:p>
            <a:r>
              <a:rPr lang="en-GB" dirty="0" smtClean="0"/>
              <a:t>Make tests fast and independent</a:t>
            </a:r>
          </a:p>
          <a:p>
            <a:r>
              <a:rPr lang="en-GB" dirty="0" smtClean="0"/>
              <a:t>Mock out dependencies</a:t>
            </a:r>
          </a:p>
          <a:p>
            <a:r>
              <a:rPr lang="en-GB" dirty="0" smtClean="0"/>
              <a:t>Use a Build </a:t>
            </a:r>
            <a:r>
              <a:rPr lang="en-GB" dirty="0" smtClean="0"/>
              <a:t>Server</a:t>
            </a:r>
          </a:p>
          <a:p>
            <a:r>
              <a:rPr lang="en-GB" dirty="0" smtClean="0"/>
              <a:t>Be pragmatic</a:t>
            </a:r>
            <a:endParaRPr lang="en-GB" dirty="0" smtClean="0"/>
          </a:p>
          <a:p>
            <a:r>
              <a:rPr lang="en-GB" dirty="0" smtClean="0"/>
              <a:t>Try it tomorrow!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Please be kind ;o)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My Stuff</a:t>
            </a:r>
            <a:endParaRPr lang="en-GB" dirty="0"/>
          </a:p>
          <a:p>
            <a:pPr lvl="1"/>
            <a:r>
              <a:rPr lang="en-GB" dirty="0" smtClean="0"/>
              <a:t>Follow me: </a:t>
            </a:r>
            <a:r>
              <a:rPr lang="en-GB" dirty="0" smtClean="0">
                <a:solidFill>
                  <a:srgbClr val="FFC000"/>
                </a:solidFill>
              </a:rPr>
              <a:t>twitter.com/</a:t>
            </a:r>
            <a:r>
              <a:rPr lang="en-GB" dirty="0" err="1" smtClean="0">
                <a:solidFill>
                  <a:srgbClr val="FFC000"/>
                </a:solidFill>
              </a:rPr>
              <a:t>andypike</a:t>
            </a:r>
            <a:endParaRPr lang="en-GB" dirty="0" smtClean="0">
              <a:solidFill>
                <a:srgbClr val="FFC000"/>
              </a:solidFill>
            </a:endParaRPr>
          </a:p>
          <a:p>
            <a:pPr lvl="1"/>
            <a:r>
              <a:rPr lang="en-GB" dirty="0" smtClean="0"/>
              <a:t>Blog: </a:t>
            </a:r>
            <a:r>
              <a:rPr lang="en-GB" dirty="0" smtClean="0">
                <a:solidFill>
                  <a:srgbClr val="FFC000"/>
                </a:solidFill>
              </a:rPr>
              <a:t>andypike.com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 smtClean="0"/>
              <a:t>What is a unit test?</a:t>
            </a:r>
          </a:p>
          <a:p>
            <a:pPr lvl="0"/>
            <a:r>
              <a:rPr lang="en-GB" dirty="0" smtClean="0"/>
              <a:t>What is TDD?</a:t>
            </a:r>
          </a:p>
          <a:p>
            <a:pPr lvl="0"/>
            <a:r>
              <a:rPr lang="en-GB" dirty="0" smtClean="0"/>
              <a:t>Why do TDD?</a:t>
            </a:r>
          </a:p>
          <a:p>
            <a:pPr lvl="0"/>
            <a:r>
              <a:rPr lang="en-GB" dirty="0" smtClean="0"/>
              <a:t>The Process</a:t>
            </a:r>
          </a:p>
          <a:p>
            <a:pPr lvl="0"/>
            <a:r>
              <a:rPr lang="en-GB" dirty="0" smtClean="0"/>
              <a:t>What makes a good test?</a:t>
            </a:r>
          </a:p>
          <a:p>
            <a:pPr lvl="0"/>
            <a:r>
              <a:rPr lang="en-GB" dirty="0" smtClean="0"/>
              <a:t>Tools</a:t>
            </a:r>
          </a:p>
          <a:p>
            <a:pPr lvl="0"/>
            <a:r>
              <a:rPr lang="en-GB" dirty="0" smtClean="0"/>
              <a:t>Coding example</a:t>
            </a:r>
          </a:p>
          <a:p>
            <a:pPr lvl="0"/>
            <a:r>
              <a:rPr lang="en-GB" dirty="0" smtClean="0"/>
              <a:t>Summary</a:t>
            </a:r>
          </a:p>
          <a:p>
            <a:r>
              <a:rPr lang="en-GB" dirty="0" smtClean="0"/>
              <a:t>Any Questions?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unit test?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Tests the smallest unit of work </a:t>
            </a:r>
          </a:p>
          <a:p>
            <a:r>
              <a:rPr lang="en-GB" dirty="0" smtClean="0"/>
              <a:t>1 class method at a time</a:t>
            </a:r>
          </a:p>
          <a:p>
            <a:r>
              <a:rPr lang="en-GB" dirty="0" smtClean="0"/>
              <a:t>Ensures the method under test works</a:t>
            </a:r>
          </a:p>
          <a:p>
            <a:r>
              <a:rPr lang="en-GB" dirty="0" smtClean="0"/>
              <a:t>Ensures that dependant classes are called</a:t>
            </a:r>
          </a:p>
          <a:p>
            <a:r>
              <a:rPr lang="en-GB" dirty="0" smtClean="0"/>
              <a:t>Dependent classes are “mocked out”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TDD?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development process</a:t>
            </a:r>
          </a:p>
          <a:p>
            <a:r>
              <a:rPr lang="en-GB" dirty="0" smtClean="0"/>
              <a:t>Write tests first, then the code</a:t>
            </a:r>
          </a:p>
          <a:p>
            <a:r>
              <a:rPr lang="en-GB" dirty="0" smtClean="0"/>
              <a:t>Write tests based on our requirements</a:t>
            </a:r>
          </a:p>
          <a:p>
            <a:r>
              <a:rPr lang="en-GB" dirty="0" smtClean="0"/>
              <a:t>Drive development from our tests</a:t>
            </a:r>
          </a:p>
          <a:p>
            <a:pPr lvl="0"/>
            <a:r>
              <a:rPr lang="en-GB" dirty="0" smtClean="0"/>
              <a:t>Top-down development through the stack</a:t>
            </a:r>
          </a:p>
          <a:p>
            <a:pPr lvl="0"/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TDD?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Improves code design and quality</a:t>
            </a:r>
          </a:p>
          <a:p>
            <a:r>
              <a:rPr lang="en-GB" dirty="0" smtClean="0"/>
              <a:t>Faster development – less debugging</a:t>
            </a:r>
          </a:p>
          <a:p>
            <a:r>
              <a:rPr lang="en-GB" dirty="0" smtClean="0"/>
              <a:t>Helps to find bugs early - cheaper</a:t>
            </a:r>
          </a:p>
          <a:p>
            <a:r>
              <a:rPr lang="en-GB" dirty="0" smtClean="0"/>
              <a:t>Reduces side-effects when changing code</a:t>
            </a:r>
          </a:p>
          <a:p>
            <a:r>
              <a:rPr lang="en-GB" dirty="0" smtClean="0"/>
              <a:t>Confidence when refactoring</a:t>
            </a:r>
          </a:p>
          <a:p>
            <a:r>
              <a:rPr lang="en-GB" dirty="0" smtClean="0"/>
              <a:t>Tests act as code specification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</a:t>
            </a:r>
          </a:p>
          <a:p>
            <a:pPr lvl="1"/>
            <a:r>
              <a:rPr lang="en-GB" dirty="0" smtClean="0"/>
              <a:t>Make it build</a:t>
            </a:r>
          </a:p>
          <a:p>
            <a:pPr lvl="1"/>
            <a:r>
              <a:rPr lang="en-GB" dirty="0" smtClean="0"/>
              <a:t>Includes build errors and failed tests</a:t>
            </a:r>
          </a:p>
          <a:p>
            <a:r>
              <a:rPr lang="en-GB" dirty="0" smtClean="0"/>
              <a:t>Green</a:t>
            </a:r>
          </a:p>
          <a:p>
            <a:pPr lvl="1"/>
            <a:r>
              <a:rPr lang="en-GB" dirty="0" smtClean="0"/>
              <a:t>Make it work</a:t>
            </a:r>
          </a:p>
          <a:p>
            <a:pPr lvl="1"/>
            <a:r>
              <a:rPr lang="en-GB" dirty="0" smtClean="0"/>
              <a:t>Do the minimum to pass the test</a:t>
            </a:r>
          </a:p>
          <a:p>
            <a:r>
              <a:rPr lang="en-GB" dirty="0" smtClean="0"/>
              <a:t>Refactor</a:t>
            </a:r>
          </a:p>
          <a:p>
            <a:pPr lvl="1"/>
            <a:r>
              <a:rPr lang="en-GB" dirty="0" smtClean="0"/>
              <a:t>Make it cool</a:t>
            </a:r>
          </a:p>
          <a:p>
            <a:pPr lvl="1"/>
            <a:r>
              <a:rPr lang="en-GB" dirty="0" smtClean="0"/>
              <a:t>Improve code in terms of design &amp; efficiency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dirty="0" smtClean="0"/>
              <a:t>What makes a good test?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test should...</a:t>
            </a:r>
          </a:p>
          <a:p>
            <a:pPr lvl="1"/>
            <a:r>
              <a:rPr lang="en-GB" dirty="0" smtClean="0"/>
              <a:t>Run fast</a:t>
            </a:r>
          </a:p>
          <a:p>
            <a:pPr lvl="1"/>
            <a:r>
              <a:rPr lang="en-GB" dirty="0" smtClean="0"/>
              <a:t>Be independent</a:t>
            </a:r>
          </a:p>
          <a:p>
            <a:pPr lvl="1"/>
            <a:r>
              <a:rPr lang="en-GB" dirty="0" smtClean="0"/>
              <a:t>Test a single method</a:t>
            </a:r>
          </a:p>
          <a:p>
            <a:pPr lvl="1"/>
            <a:r>
              <a:rPr lang="en-GB" dirty="0" smtClean="0"/>
              <a:t>Mock out dependencies (other classes)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Unit Testing Frameworks</a:t>
            </a:r>
          </a:p>
          <a:p>
            <a:pPr lvl="1"/>
            <a:r>
              <a:rPr lang="en-GB" dirty="0" err="1" smtClean="0"/>
              <a:t>NUnit</a:t>
            </a:r>
            <a:r>
              <a:rPr lang="en-GB" dirty="0" smtClean="0"/>
              <a:t>, </a:t>
            </a:r>
            <a:r>
              <a:rPr lang="en-GB" dirty="0" err="1" smtClean="0"/>
              <a:t>MbUnit</a:t>
            </a:r>
            <a:r>
              <a:rPr lang="en-GB" dirty="0" smtClean="0"/>
              <a:t>, </a:t>
            </a:r>
            <a:r>
              <a:rPr lang="en-GB" dirty="0" err="1" smtClean="0"/>
              <a:t>xUnit</a:t>
            </a:r>
            <a:r>
              <a:rPr lang="en-GB" dirty="0" smtClean="0"/>
              <a:t>, </a:t>
            </a:r>
            <a:r>
              <a:rPr lang="en-GB" dirty="0" err="1" smtClean="0"/>
              <a:t>MSTest</a:t>
            </a:r>
            <a:r>
              <a:rPr lang="en-GB" dirty="0" smtClean="0"/>
              <a:t> etc</a:t>
            </a:r>
          </a:p>
          <a:p>
            <a:r>
              <a:rPr lang="en-GB" dirty="0" smtClean="0"/>
              <a:t>Test Runners</a:t>
            </a:r>
          </a:p>
          <a:p>
            <a:pPr lvl="1"/>
            <a:r>
              <a:rPr lang="en-GB" dirty="0" smtClean="0"/>
              <a:t>GUI, TestDriven.NET, </a:t>
            </a:r>
            <a:r>
              <a:rPr lang="en-GB" dirty="0" err="1" smtClean="0"/>
              <a:t>Resharper</a:t>
            </a:r>
            <a:r>
              <a:rPr lang="en-GB" dirty="0" smtClean="0"/>
              <a:t>, VS</a:t>
            </a:r>
          </a:p>
          <a:p>
            <a:r>
              <a:rPr lang="en-GB" dirty="0" smtClean="0"/>
              <a:t>Mocking Frameworks</a:t>
            </a:r>
          </a:p>
          <a:p>
            <a:pPr lvl="1"/>
            <a:r>
              <a:rPr lang="en-GB" dirty="0" err="1" smtClean="0"/>
              <a:t>Rhino.Mocks</a:t>
            </a:r>
            <a:r>
              <a:rPr lang="en-GB" dirty="0" smtClean="0"/>
              <a:t>, </a:t>
            </a:r>
            <a:r>
              <a:rPr lang="en-GB" dirty="0" err="1" smtClean="0"/>
              <a:t>Moq</a:t>
            </a:r>
            <a:r>
              <a:rPr lang="en-GB" dirty="0" smtClean="0"/>
              <a:t>, </a:t>
            </a:r>
            <a:r>
              <a:rPr lang="en-GB" dirty="0" err="1" smtClean="0"/>
              <a:t>TypeMock</a:t>
            </a:r>
            <a:endParaRPr lang="en-GB" dirty="0" smtClean="0"/>
          </a:p>
          <a:p>
            <a:r>
              <a:rPr lang="en-GB" dirty="0" smtClean="0"/>
              <a:t>UI Testing Frameworks</a:t>
            </a:r>
          </a:p>
          <a:p>
            <a:pPr lvl="1"/>
            <a:r>
              <a:rPr lang="en-GB" dirty="0" err="1" smtClean="0"/>
              <a:t>WatiN</a:t>
            </a:r>
            <a:r>
              <a:rPr lang="en-GB" dirty="0" smtClean="0"/>
              <a:t>, White</a:t>
            </a:r>
          </a:p>
          <a:p>
            <a:r>
              <a:rPr lang="en-GB" dirty="0" smtClean="0"/>
              <a:t>Build Servers</a:t>
            </a:r>
          </a:p>
          <a:p>
            <a:pPr lvl="1"/>
            <a:r>
              <a:rPr lang="en-GB" dirty="0" err="1" smtClean="0"/>
              <a:t>TeamCity</a:t>
            </a:r>
            <a:r>
              <a:rPr lang="en-GB" dirty="0" smtClean="0"/>
              <a:t>, CruiseControl.NET, Bamboo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is how it’s done...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andypike.com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299</Words>
  <Application>Microsoft Office PowerPoint</Application>
  <PresentationFormat>On-screen Show (4:3)</PresentationFormat>
  <Paragraphs>89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Andy</vt:lpstr>
      <vt:lpstr>Introduction to TDD</vt:lpstr>
      <vt:lpstr>Agenda</vt:lpstr>
      <vt:lpstr>What is a unit test?</vt:lpstr>
      <vt:lpstr>What is TDD?</vt:lpstr>
      <vt:lpstr>Why do TDD?</vt:lpstr>
      <vt:lpstr>The Process</vt:lpstr>
      <vt:lpstr>What makes a good test? </vt:lpstr>
      <vt:lpstr>Tools</vt:lpstr>
      <vt:lpstr>Coding Example</vt:lpstr>
      <vt:lpstr>Summary</vt:lpstr>
      <vt:lpstr>Any 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TDD</dc:title>
  <dc:creator>Andy Pike</dc:creator>
  <cp:lastModifiedBy>Andy Pike</cp:lastModifiedBy>
  <cp:revision>43</cp:revision>
  <dcterms:created xsi:type="dcterms:W3CDTF">2009-02-02T10:52:00Z</dcterms:created>
  <dcterms:modified xsi:type="dcterms:W3CDTF">2009-03-05T13:21:11Z</dcterms:modified>
</cp:coreProperties>
</file>