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A1F26-D2FC-DD42-A799-B73BAD2E2073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81541-A060-3D4D-9E90-FA031C6E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1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baike.baidu.com</a:t>
            </a:r>
            <a:r>
              <a:rPr lang="en-US" dirty="0" smtClean="0"/>
              <a:t>/</a:t>
            </a:r>
            <a:r>
              <a:rPr lang="en-US" dirty="0" err="1" smtClean="0"/>
              <a:t>link?url</a:t>
            </a:r>
            <a:r>
              <a:rPr lang="en-US" smtClean="0"/>
              <a:t>=-6kmmrDeYGQvL5nq5lcKt7ILG4LskPYgNByQAUTsKbKdxFIgrJgDvjfc8ET2AgoiejQqxLymxtwagb6gCPVGLK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81541-A060-3D4D-9E90-FA031C6EFB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AD55-1A48-D845-B904-23DD38EC2DBF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E3C5-D180-904F-8601-F897C504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6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AD55-1A48-D845-B904-23DD38EC2DBF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E3C5-D180-904F-8601-F897C504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0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AD55-1A48-D845-B904-23DD38EC2DBF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E3C5-D180-904F-8601-F897C504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AD55-1A48-D845-B904-23DD38EC2DBF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E3C5-D180-904F-8601-F897C504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5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AD55-1A48-D845-B904-23DD38EC2DBF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E3C5-D180-904F-8601-F897C504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AD55-1A48-D845-B904-23DD38EC2DBF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E3C5-D180-904F-8601-F897C504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AD55-1A48-D845-B904-23DD38EC2DBF}" type="datetimeFigureOut">
              <a:rPr lang="en-US" smtClean="0"/>
              <a:t>7/8/16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E3C5-D180-904F-8601-F897C504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AD55-1A48-D845-B904-23DD38EC2DBF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E3C5-D180-904F-8601-F897C504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AD55-1A48-D845-B904-23DD38EC2DBF}" type="datetimeFigureOut">
              <a:rPr lang="en-US" smtClean="0"/>
              <a:t>7/8/16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E3C5-D180-904F-8601-F897C504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AD55-1A48-D845-B904-23DD38EC2DBF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E3C5-D180-904F-8601-F897C504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3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AD55-1A48-D845-B904-23DD38EC2DBF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E3C5-D180-904F-8601-F897C504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5AD55-1A48-D845-B904-23DD38EC2DBF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8E3C5-D180-904F-8601-F897C504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 Sigma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DMAIC</a:t>
            </a:r>
            <a:r>
              <a:rPr lang="zh-CN" altLang="en-US" dirty="0" smtClean="0"/>
              <a:t>是指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（</a:t>
            </a:r>
            <a:r>
              <a:rPr lang="en-US" altLang="zh-CN" dirty="0"/>
              <a:t>Define</a:t>
            </a:r>
            <a:r>
              <a:rPr lang="zh-CN" altLang="en-US" dirty="0"/>
              <a:t>）</a:t>
            </a:r>
            <a:r>
              <a:rPr lang="zh-CN" altLang="en-US" dirty="0" smtClean="0"/>
              <a:t>、</a:t>
            </a:r>
            <a:endParaRPr lang="en-CA" altLang="zh-CN" dirty="0" smtClean="0"/>
          </a:p>
          <a:p>
            <a:r>
              <a:rPr lang="zh-CN" altLang="en-US" dirty="0" smtClean="0"/>
              <a:t>测量</a:t>
            </a:r>
            <a:r>
              <a:rPr lang="zh-CN" altLang="en-US" dirty="0"/>
              <a:t>（</a:t>
            </a:r>
            <a:r>
              <a:rPr lang="en-US" altLang="zh-CN" dirty="0"/>
              <a:t>Measure</a:t>
            </a:r>
            <a:r>
              <a:rPr lang="zh-CN" altLang="en-US" dirty="0"/>
              <a:t>）</a:t>
            </a:r>
            <a:r>
              <a:rPr lang="zh-CN" altLang="en-US" dirty="0" smtClean="0"/>
              <a:t>、</a:t>
            </a:r>
            <a:endParaRPr lang="en-CA" altLang="zh-CN" dirty="0" smtClean="0"/>
          </a:p>
          <a:p>
            <a:r>
              <a:rPr lang="zh-CN" altLang="en-US" dirty="0" smtClean="0"/>
              <a:t>分析</a:t>
            </a:r>
            <a:r>
              <a:rPr lang="zh-CN" altLang="en-US" dirty="0"/>
              <a:t>（</a:t>
            </a:r>
            <a:r>
              <a:rPr lang="en-US" altLang="zh-CN" dirty="0"/>
              <a:t>Analyze</a:t>
            </a:r>
            <a:r>
              <a:rPr lang="zh-CN" altLang="en-US" dirty="0"/>
              <a:t>）</a:t>
            </a:r>
            <a:r>
              <a:rPr lang="zh-CN" altLang="en-US" dirty="0" smtClean="0"/>
              <a:t>、</a:t>
            </a:r>
            <a:endParaRPr lang="en-CA" altLang="zh-CN" dirty="0" smtClean="0"/>
          </a:p>
          <a:p>
            <a:r>
              <a:rPr lang="zh-CN" altLang="en-US" dirty="0" smtClean="0"/>
              <a:t>改进</a:t>
            </a:r>
            <a:r>
              <a:rPr lang="zh-CN" altLang="en-US" dirty="0"/>
              <a:t>（</a:t>
            </a:r>
            <a:r>
              <a:rPr lang="en-US" altLang="zh-CN" dirty="0"/>
              <a:t>Improve</a:t>
            </a:r>
            <a:r>
              <a:rPr lang="zh-CN" altLang="en-US" dirty="0"/>
              <a:t>）</a:t>
            </a:r>
            <a:r>
              <a:rPr lang="zh-CN" altLang="en-US" dirty="0" smtClean="0"/>
              <a:t>、</a:t>
            </a:r>
            <a:endParaRPr lang="en-CA" altLang="zh-CN" dirty="0" smtClean="0"/>
          </a:p>
          <a:p>
            <a:r>
              <a:rPr lang="zh-CN" altLang="en-US" dirty="0" smtClean="0"/>
              <a:t>控制</a:t>
            </a:r>
            <a:r>
              <a:rPr lang="zh-CN" altLang="en-US" dirty="0"/>
              <a:t>（</a:t>
            </a:r>
            <a:r>
              <a:rPr lang="en-US" altLang="zh-CN" dirty="0"/>
              <a:t>Control</a:t>
            </a:r>
            <a:r>
              <a:rPr lang="zh-CN" altLang="en-US" dirty="0" smtClean="0"/>
              <a:t>）</a:t>
            </a:r>
            <a:endParaRPr lang="en-CA" altLang="zh-CN" dirty="0" smtClean="0"/>
          </a:p>
          <a:p>
            <a:r>
              <a:rPr lang="zh-CN" altLang="en-US" dirty="0" smtClean="0"/>
              <a:t>五</a:t>
            </a:r>
            <a:r>
              <a:rPr lang="zh-CN" altLang="en-US" dirty="0"/>
              <a:t>个阶段构成的过程改进方法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DengXian</vt:lpstr>
      <vt:lpstr>DengXian Light</vt:lpstr>
      <vt:lpstr>Arial</vt:lpstr>
      <vt:lpstr>Office Theme</vt:lpstr>
      <vt:lpstr>6 Sigma Process</vt:lpstr>
      <vt:lpstr>DMAIC是指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Sigma Process</dc:title>
  <dc:creator>Microsoft Office User</dc:creator>
  <cp:lastModifiedBy>Microsoft Office User</cp:lastModifiedBy>
  <cp:revision>2</cp:revision>
  <dcterms:created xsi:type="dcterms:W3CDTF">2016-07-08T07:10:22Z</dcterms:created>
  <dcterms:modified xsi:type="dcterms:W3CDTF">2016-07-08T08:02:42Z</dcterms:modified>
</cp:coreProperties>
</file>