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4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5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4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0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3D20-EFBB-472D-8330-3FF9133781A5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523B-6224-4390-BA0B-E53BF0B8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2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non-grata/the-fall-of-the-house-of-node-43697fd56a6#.67obo6cs0" TargetMode="External"/><Relationship Id="rId2" Type="http://schemas.openxmlformats.org/officeDocument/2006/relationships/hyperlink" Target="http://jhipster.github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pectrum.ieee.org/static/interactive-the-top-programming-languages-201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freecodecamp.com/angular-2-versus-react-there-will-be-blood-66595faafd51#.njpsz158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-fullstack/generator-angular-fullstack" TargetMode="External"/><Relationship Id="rId2" Type="http://schemas.openxmlformats.org/officeDocument/2006/relationships/hyperlink" Target="https://github.com/yeoman/generator-angular#read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ricmdantas/generator-ng-fullstack#readme" TargetMode="External"/><Relationship Id="rId4" Type="http://schemas.openxmlformats.org/officeDocument/2006/relationships/hyperlink" Target="http://jhipster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Solution </a:t>
            </a:r>
            <a:r>
              <a:rPr lang="en-US" smtClean="0"/>
              <a:t>Selction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Indeed.com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 err="1" smtClean="0"/>
              <a:t>js</a:t>
            </a:r>
            <a:r>
              <a:rPr lang="en-US" dirty="0" smtClean="0"/>
              <a:t>     3071</a:t>
            </a:r>
          </a:p>
          <a:p>
            <a:pPr lvl="1"/>
            <a:r>
              <a:rPr lang="en-US" dirty="0" smtClean="0"/>
              <a:t>Babel    223</a:t>
            </a:r>
          </a:p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 7812</a:t>
            </a:r>
          </a:p>
          <a:p>
            <a:pPr lvl="1"/>
            <a:r>
              <a:rPr lang="en-US" dirty="0" smtClean="0"/>
              <a:t>Typescript    698</a:t>
            </a:r>
          </a:p>
          <a:p>
            <a:pPr lvl="1"/>
            <a:r>
              <a:rPr lang="en-US" dirty="0" smtClean="0"/>
              <a:t>Angular 2     186.</a:t>
            </a:r>
          </a:p>
          <a:p>
            <a:r>
              <a:rPr lang="en-US" dirty="0" err="1" smtClean="0"/>
              <a:t>Golang</a:t>
            </a:r>
            <a:r>
              <a:rPr lang="en-US" dirty="0" smtClean="0"/>
              <a:t>    554</a:t>
            </a:r>
          </a:p>
          <a:p>
            <a:r>
              <a:rPr lang="en-US" dirty="0" smtClean="0"/>
              <a:t>Go</a:t>
            </a:r>
            <a:r>
              <a:rPr lang="zh-CN" altLang="en-US" dirty="0" smtClean="0"/>
              <a:t>语言</a:t>
            </a:r>
            <a:endParaRPr lang="en-US" dirty="0" smtClean="0"/>
          </a:p>
          <a:p>
            <a:pPr lvl="1"/>
            <a:r>
              <a:rPr lang="en-US" dirty="0" err="1" smtClean="0"/>
              <a:t>GoLang</a:t>
            </a:r>
            <a:r>
              <a:rPr lang="en-US" dirty="0" smtClean="0"/>
              <a:t> 479</a:t>
            </a:r>
          </a:p>
          <a:p>
            <a:pPr lvl="1"/>
            <a:r>
              <a:rPr lang="en-US" dirty="0" smtClean="0"/>
              <a:t>Go</a:t>
            </a:r>
            <a:r>
              <a:rPr lang="zh-CN" altLang="en-US" dirty="0" smtClean="0"/>
              <a:t>语言 </a:t>
            </a:r>
            <a:r>
              <a:rPr lang="en-US" altLang="zh-CN" dirty="0" smtClean="0"/>
              <a:t>764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Sprint Boot</a:t>
            </a:r>
            <a:r>
              <a:rPr lang="en-US" altLang="zh-CN" dirty="0" smtClean="0"/>
              <a:t>   806</a:t>
            </a:r>
          </a:p>
          <a:p>
            <a:endParaRPr lang="en-US" altLang="zh-CN" dirty="0"/>
          </a:p>
          <a:p>
            <a:r>
              <a:rPr lang="en-US" altLang="zh-CN" dirty="0" smtClean="0"/>
              <a:t>Java 92081</a:t>
            </a:r>
          </a:p>
          <a:p>
            <a:r>
              <a:rPr lang="en-US" dirty="0" smtClean="0"/>
              <a:t>C++ 40729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The Fall of the House of Node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Top language of 2016</a:t>
            </a:r>
            <a:endParaRPr lang="en-US" dirty="0" smtClean="0"/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Angular.js 2 + </a:t>
            </a:r>
            <a:r>
              <a:rPr lang="en-US" dirty="0" err="1" smtClean="0"/>
              <a:t>GoLang</a:t>
            </a:r>
            <a:endParaRPr lang="en-US" dirty="0" smtClean="0"/>
          </a:p>
          <a:p>
            <a:r>
              <a:rPr lang="en-US" dirty="0" smtClean="0"/>
              <a:t>Angular.js 1 + Node.js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Angular 2 versus React: There Will Be Blood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Angular</a:t>
            </a:r>
            <a:r>
              <a:rPr lang="en-US" dirty="0" smtClean="0"/>
              <a:t>   by yeoman</a:t>
            </a:r>
          </a:p>
          <a:p>
            <a:r>
              <a:rPr lang="en-US" dirty="0">
                <a:hlinkClick r:id="rId3"/>
              </a:rPr>
              <a:t>angular-</a:t>
            </a:r>
            <a:r>
              <a:rPr lang="en-US" dirty="0" err="1">
                <a:hlinkClick r:id="rId3"/>
              </a:rPr>
              <a:t>fullstack</a:t>
            </a:r>
            <a:r>
              <a:rPr lang="en-US" dirty="0">
                <a:hlinkClick r:id="rId3"/>
              </a:rPr>
              <a:t> </a:t>
            </a:r>
            <a:r>
              <a:rPr lang="en-US" dirty="0" smtClean="0"/>
              <a:t>    </a:t>
            </a:r>
            <a:r>
              <a:rPr lang="en-US" dirty="0"/>
              <a:t>Creating MEAN </a:t>
            </a:r>
            <a:r>
              <a:rPr lang="en-US" dirty="0" err="1"/>
              <a:t>stackapps</a:t>
            </a:r>
            <a:r>
              <a:rPr lang="en-US" dirty="0"/>
              <a:t>, using </a:t>
            </a:r>
            <a:r>
              <a:rPr lang="en-US" dirty="0" err="1"/>
              <a:t>MongoDB</a:t>
            </a:r>
            <a:r>
              <a:rPr lang="en-US" dirty="0"/>
              <a:t>, Express, </a:t>
            </a:r>
            <a:r>
              <a:rPr lang="en-US" dirty="0" err="1"/>
              <a:t>AngularJS</a:t>
            </a:r>
            <a:r>
              <a:rPr lang="en-US" dirty="0"/>
              <a:t>, and Node</a:t>
            </a:r>
            <a:endParaRPr lang="en-US" dirty="0" smtClean="0"/>
          </a:p>
          <a:p>
            <a:r>
              <a:rPr lang="en-US" dirty="0" err="1">
                <a:hlinkClick r:id="rId4"/>
              </a:rPr>
              <a:t>jhipster</a:t>
            </a:r>
            <a:r>
              <a:rPr lang="en-US" dirty="0">
                <a:hlinkClick r:id="rId4"/>
              </a:rPr>
              <a:t> </a:t>
            </a:r>
            <a:r>
              <a:rPr lang="en-US" dirty="0" smtClean="0"/>
              <a:t>     </a:t>
            </a:r>
            <a:r>
              <a:rPr lang="en-US" dirty="0"/>
              <a:t>Spring Boot + </a:t>
            </a:r>
            <a:r>
              <a:rPr lang="en-US" dirty="0" err="1"/>
              <a:t>AngularJS</a:t>
            </a:r>
            <a:r>
              <a:rPr lang="en-US" dirty="0"/>
              <a:t> in one handy generator</a:t>
            </a:r>
            <a:r>
              <a:rPr lang="en-US" dirty="0" smtClean="0"/>
              <a:t> </a:t>
            </a:r>
          </a:p>
          <a:p>
            <a:r>
              <a:rPr lang="en-US" dirty="0" err="1">
                <a:hlinkClick r:id="rId5"/>
              </a:rPr>
              <a:t>ng-fullstack</a:t>
            </a:r>
            <a:r>
              <a:rPr lang="en-US" dirty="0">
                <a:hlinkClick r:id="rId5"/>
              </a:rPr>
              <a:t> </a:t>
            </a:r>
            <a:r>
              <a:rPr lang="en-US" dirty="0" smtClean="0"/>
              <a:t>  </a:t>
            </a:r>
            <a:r>
              <a:rPr lang="en-US" dirty="0"/>
              <a:t>Client, server or </a:t>
            </a:r>
            <a:r>
              <a:rPr lang="en-US" dirty="0" err="1"/>
              <a:t>fullstack</a:t>
            </a:r>
            <a:r>
              <a:rPr lang="en-US" dirty="0"/>
              <a:t> - it's up to you. </a:t>
            </a:r>
            <a:r>
              <a:rPr lang="en-US" dirty="0" err="1"/>
              <a:t>ng-fullstack</a:t>
            </a:r>
            <a:r>
              <a:rPr lang="en-US" dirty="0"/>
              <a:t> gives you the best of the latest: Node, Go, http/2, Angular 1, Angular 2, Express, </a:t>
            </a:r>
            <a:r>
              <a:rPr lang="en-US" dirty="0" err="1"/>
              <a:t>MongoDB</a:t>
            </a:r>
            <a:r>
              <a:rPr lang="en-US" dirty="0"/>
              <a:t>, Gulp, Babel, Typescript and much more</a:t>
            </a:r>
          </a:p>
        </p:txBody>
      </p:sp>
    </p:spTree>
    <p:extLst>
      <p:ext uri="{BB962C8B-B14F-4D97-AF65-F5344CB8AC3E}">
        <p14:creationId xmlns:p14="http://schemas.microsoft.com/office/powerpoint/2010/main" val="30252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Web Solution Selction</vt:lpstr>
      <vt:lpstr>Indeed.com</vt:lpstr>
      <vt:lpstr>Solution</vt:lpstr>
      <vt:lpstr>PowerPoint Presentation</vt:lpstr>
      <vt:lpstr>angular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andy2</dc:creator>
  <cp:lastModifiedBy>andy2</cp:lastModifiedBy>
  <cp:revision>10</cp:revision>
  <dcterms:created xsi:type="dcterms:W3CDTF">2016-07-31T06:11:43Z</dcterms:created>
  <dcterms:modified xsi:type="dcterms:W3CDTF">2016-07-31T14:23:25Z</dcterms:modified>
</cp:coreProperties>
</file>