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79" r:id="rId3"/>
    <p:sldId id="316" r:id="rId4"/>
    <p:sldId id="305" r:id="rId5"/>
    <p:sldId id="283" r:id="rId6"/>
    <p:sldId id="284" r:id="rId7"/>
    <p:sldId id="285" r:id="rId8"/>
    <p:sldId id="266" r:id="rId9"/>
    <p:sldId id="263" r:id="rId10"/>
    <p:sldId id="264" r:id="rId11"/>
    <p:sldId id="265" r:id="rId12"/>
    <p:sldId id="267" r:id="rId13"/>
    <p:sldId id="269" r:id="rId14"/>
    <p:sldId id="303" r:id="rId15"/>
    <p:sldId id="275" r:id="rId16"/>
    <p:sldId id="276" r:id="rId17"/>
    <p:sldId id="278" r:id="rId18"/>
    <p:sldId id="28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80"/>
            <p14:sldId id="279"/>
            <p14:sldId id="316"/>
            <p14:sldId id="305"/>
          </p14:sldIdLst>
        </p14:section>
        <p14:section name="3. How Sending Money in Bitcoin Networks" id="{F8410F5B-64BC-48ED-93F2-422696031076}">
          <p14:sldIdLst>
            <p14:sldId id="283"/>
            <p14:sldId id="284"/>
            <p14:sldId id="285"/>
          </p14:sldIdLst>
        </p14:section>
        <p14:section name="4. Bitcoin Transactions and Ledger in Detail" id="{5E4F5886-6015-4D3E-AC39-63624ADCC409}">
          <p14:sldIdLst>
            <p14:sldId id="266"/>
            <p14:sldId id="263"/>
            <p14:sldId id="264"/>
            <p14:sldId id="265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303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11. Summary" id="{2BE261DD-00A7-497A-A73A-F5F6529C04F4}">
          <p14:sldIdLst>
            <p14:sldId id="278"/>
            <p14:sldId id="281"/>
          </p14:sldIdLst>
        </p14:section>
        <p14:section name="Ethereum" id="{E9C5F9C4-1B73-4064-9933-554834B3A870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slide" Target="slide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4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blockchain.info" TargetMode="External"/><Relationship Id="rId5" Type="http://schemas.openxmlformats.org/officeDocument/2006/relationships/slide" Target="slide4.xml"/><Relationship Id="rId4" Type="http://schemas.openxmlformats.org/officeDocument/2006/relationships/image" Target="../media/image3.emf"/><Relationship Id="rId9" Type="http://schemas.openxmlformats.org/officeDocument/2006/relationships/hyperlink" Target="https://blockchain.info/tree/25691515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11" Type="http://schemas.openxmlformats.org/officeDocument/2006/relationships/slide" Target="slide4.xml"/><Relationship Id="rId5" Type="http://schemas.openxmlformats.org/officeDocument/2006/relationships/hyperlink" Target="How_04_blockchain_applications.pptx" TargetMode="External"/><Relationship Id="rId10" Type="http://schemas.openxmlformats.org/officeDocument/2006/relationships/hyperlink" Target="https://blockchain.info/tree/256915156" TargetMode="External"/><Relationship Id="rId4" Type="http://schemas.openxmlformats.org/officeDocument/2006/relationships/slide" Target="slide5.xml"/><Relationship Id="rId9" Type="http://schemas.openxmlformats.org/officeDocument/2006/relationships/hyperlink" Target="https://blockchain.info/tx/bc4623d0f9b3d3cbf37bfd27e05a6ea826a06ec9a4d8dcbf703e140039ddf00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540" y="2021915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800" y="136602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825900" y="1140313"/>
            <a:ext cx="3942773" cy="3616129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949DC-37C4-4C54-94A3-65B7CF16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46" y="1229884"/>
            <a:ext cx="3521067" cy="35574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31245-E91B-4773-A73E-291ECD56472E}"/>
              </a:ext>
            </a:extLst>
          </p:cNvPr>
          <p:cNvGrpSpPr/>
          <p:nvPr/>
        </p:nvGrpSpPr>
        <p:grpSpPr>
          <a:xfrm>
            <a:off x="536231" y="4895318"/>
            <a:ext cx="8209280" cy="1822738"/>
            <a:chOff x="599440" y="1245878"/>
            <a:chExt cx="8209280" cy="1822738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3CC62C13-C3A3-4778-BB04-F1C36136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98DEDF7-8FCA-41DE-AA74-EDAC9DAB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FE13DDA3-2CE6-4B83-9639-19436135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0D7674F3-E713-4D9A-B3E1-66E473320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84A9607-4FEB-4927-8A26-647F0843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734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2F82225D-D7E9-419D-8729-1188E41B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909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FC41B479-2B82-46A6-9964-E8EC45BC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90337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36F21249-D8DD-476F-8266-F7B38C23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2943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6DF2FFB5-2856-4BDE-9992-8C0ED082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847" y="1273451"/>
              <a:ext cx="799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F2BD77F1-7274-4BC2-B0F6-11C22DEB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E5DEC399-C9D0-4807-B29C-3D65D3CC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14" y="1860409"/>
              <a:ext cx="702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35F03079-8C5E-4BD7-8E2C-82CA44D8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4072095C-DA01-4B02-AA8F-4D6B7349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220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C45FA1B-29C3-4E90-B2E3-32AC49A3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0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A937914A-1AAE-4DA2-90BB-8605385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34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9F058A-C4AC-451E-A5B6-4AE5A45B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38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3ACAA46A-24D4-4142-AF86-CCD6E632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925" y="1273451"/>
              <a:ext cx="989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B745CAD7-D521-4ACA-BB6B-820CEEF1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6B98636-F5C7-4710-AA48-4B0598FC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333" y="1860409"/>
              <a:ext cx="766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73709655-C811-48E8-979E-F6E9F4D6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533A09C4-73CB-4FD7-BCD3-0DE911DC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3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BF3AD7F-5DE3-4C62-9D1D-EC283B8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51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24FE3E9-0C04-4440-BA3C-11112AE5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5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4AFEE888-54EA-4B94-B24C-12D484E5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578" y="1273451"/>
              <a:ext cx="8367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D74BD8E-D82B-43A8-974A-6C71EC8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125A5B8-C675-4ED9-A5C5-AB570CCC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570" y="1860409"/>
              <a:ext cx="8447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215FAB3-667C-45CB-A5A6-814214A7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EBB45657-6EE0-4917-AAB8-9545494E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25ADB24C-96EE-4EB6-A86B-55E231D2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A8BF2F5D-E611-488C-894C-7EC62C12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3FC4DE-E86F-4587-99CF-C8ABA104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104" y="352580"/>
            <a:ext cx="7924527" cy="494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txn</a:t>
            </a:r>
            <a:r>
              <a:rPr lang="en-US" dirty="0"/>
              <a:t>, Address, </a:t>
            </a:r>
            <a:r>
              <a:rPr lang="en-US" dirty="0">
                <a:hlinkClick r:id="rId9"/>
              </a:rPr>
              <a:t>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377" y="1538416"/>
            <a:ext cx="5534108" cy="518305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0858" y="1649627"/>
            <a:ext cx="4300099" cy="45273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7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8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9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10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Transactions: 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18698" y="452755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0248" y="37621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8498" y="561346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66" y="3239210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/>
            <a:endCxn id="7" idx="2"/>
          </p:cNvCxnSpPr>
          <p:nvPr/>
        </p:nvCxnSpPr>
        <p:spPr>
          <a:xfrm>
            <a:off x="529085" y="4641850"/>
            <a:ext cx="16896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7" idx="6"/>
            <a:endCxn id="8" idx="3"/>
          </p:cNvCxnSpPr>
          <p:nvPr/>
        </p:nvCxnSpPr>
        <p:spPr>
          <a:xfrm flipV="1">
            <a:off x="2434598" y="3957293"/>
            <a:ext cx="2057268" cy="6845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7" idx="6"/>
            <a:endCxn id="9" idx="2"/>
          </p:cNvCxnSpPr>
          <p:nvPr/>
        </p:nvCxnSpPr>
        <p:spPr>
          <a:xfrm>
            <a:off x="2434598" y="4641850"/>
            <a:ext cx="3263900" cy="10859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557" y="253446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9807" y="429957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541" y="478090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346442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275957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452755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4798054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479010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41055" y="1956376"/>
            <a:ext cx="3809022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       5.0  BTC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00002" y="805423"/>
            <a:ext cx="27920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Alice  </a:t>
            </a:r>
            <a:r>
              <a:rPr lang="en-US" sz="2400" dirty="0">
                <a:sym typeface="Wingdings" panose="05000000000000000000" pitchFamily="2" charset="2"/>
              </a:rPr>
              <a:t>  Bob	5 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June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Dave	8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Andy  Juan	6 BTC</a:t>
            </a:r>
          </a:p>
          <a:p>
            <a:r>
              <a:rPr lang="en-US" sz="2400" dirty="0"/>
              <a:t>Sam  </a:t>
            </a:r>
            <a:r>
              <a:rPr lang="en-US" sz="2400" dirty="0">
                <a:sym typeface="Wingdings" panose="05000000000000000000" pitchFamily="2" charset="2"/>
              </a:rPr>
              <a:t> John	4 BTC</a:t>
            </a:r>
            <a:endParaRPr lang="en-US" sz="24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7163422" y="3172698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7978793" y="2749749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942457" y="356923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7379322" y="2944871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7347704" y="3367820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8726210" y="314590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8689874" y="3965387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8126739" y="3341022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8095121" y="3763971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9392577" y="35353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8793106" y="3730493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015776" y="2756964"/>
            <a:ext cx="211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4127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0.18346 -0.1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8554 0.16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84" y="897973"/>
            <a:ext cx="3595895" cy="2031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274" y="2530663"/>
            <a:ext cx="5812905" cy="41908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pPr lvl="2"/>
            <a:r>
              <a:rPr lang="en-US" dirty="0"/>
              <a:t>that belongs to the redeemer of the output transaction. 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600" dirty="0"/>
              <a:t>being sent to the recipient.</a:t>
            </a:r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</a:t>
            </a:r>
          </a:p>
          <a:p>
            <a:pPr lvl="2"/>
            <a:r>
              <a:rPr lang="en-US" dirty="0"/>
              <a:t>being sent back to the original sender</a:t>
            </a:r>
          </a:p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760" y="2369389"/>
            <a:ext cx="5674983" cy="4453543"/>
            <a:chOff x="12700" y="1998663"/>
            <a:chExt cx="5016500" cy="39846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2027238"/>
              <a:ext cx="3159125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825" y="1998663"/>
              <a:ext cx="1784350" cy="394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438" y="2016125"/>
              <a:ext cx="2163762" cy="396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6" y="160775"/>
            <a:ext cx="5951605" cy="1153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67022" y="880155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7852" y="897973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760" y="1258842"/>
            <a:ext cx="534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</TotalTime>
  <Words>1028</Words>
  <Application>Microsoft Office PowerPoint</Application>
  <PresentationFormat>Widescreen</PresentationFormat>
  <Paragraphs>331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Gill Sans</vt:lpstr>
      <vt:lpstr>Gill Sans Light</vt:lpstr>
      <vt:lpstr>新細明體</vt:lpstr>
      <vt:lpstr>等线</vt:lpstr>
      <vt:lpstr>等线 Light</vt:lpstr>
      <vt:lpstr>Arial</vt:lpstr>
      <vt:lpstr>Arial Black</vt:lpstr>
      <vt:lpstr>Calibri</vt:lpstr>
      <vt:lpstr>Calibri Light</vt:lpstr>
      <vt:lpstr>Wingdings</vt:lpstr>
      <vt:lpstr>Office Theme</vt:lpstr>
      <vt:lpstr>比特币 实现技术解析</vt:lpstr>
      <vt:lpstr>How Bitcoin Works</vt:lpstr>
      <vt:lpstr>Introduction</vt:lpstr>
      <vt:lpstr>Outline</vt:lpstr>
      <vt:lpstr>Transactions: Sending Money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Recap</vt:lpstr>
      <vt:lpstr>Summery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277</cp:revision>
  <dcterms:created xsi:type="dcterms:W3CDTF">2017-05-28T02:47:33Z</dcterms:created>
  <dcterms:modified xsi:type="dcterms:W3CDTF">2017-06-05T09:45:59Z</dcterms:modified>
</cp:coreProperties>
</file>