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733" autoAdjust="0"/>
    <p:restoredTop sz="89458" autoAdjust="0"/>
  </p:normalViewPr>
  <p:slideViewPr>
    <p:cSldViewPr snapToGrid="0">
      <p:cViewPr varScale="1">
        <p:scale>
          <a:sx n="148" d="100"/>
          <a:sy n="148" d="100"/>
        </p:scale>
        <p:origin x="341" y="115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B8459-DB34-44B7-8088-D81CF29DBC4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FCCB6-2381-4F22-909F-1230355D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C6C9-F88A-4A1A-8FB0-07A130189CC8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E6F3-128A-4A7E-948E-31AC50BA5F60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803D-58A6-4B2B-AD8D-C3D6CC66E6EB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05" y="335630"/>
            <a:ext cx="11818375" cy="667262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5" y="1150374"/>
            <a:ext cx="11818375" cy="50265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D8FA-81DB-4BAD-B3C3-CA109C80A853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7022-96DB-48F2-B3FB-BE06C53B7BA1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462" y="365125"/>
            <a:ext cx="11671396" cy="618101"/>
          </a:xfrm>
        </p:spPr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463" y="1120877"/>
            <a:ext cx="5725338" cy="50560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0877"/>
            <a:ext cx="5793658" cy="50560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27BA-B0B3-403B-BCD6-8B8E7384475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9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35F9-5498-4A6F-8B26-24AF253CCFB1}" type="datetime1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DE6C-3CCC-462F-8C19-C9BE5AF82050}" type="datetime1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1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B72E-B071-4894-9AE8-77A99437A194}" type="datetime1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85DF-04F6-4067-9D57-5BD634B76237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CF38-5737-4019-A5EB-32F20C60B120}" type="datetime1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3BB5B-EB4F-4885-9330-962C885E153D}" type="datetime1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EF9C-D8EE-4444-AD18-FDA4DCDDF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_unconfirm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" y="1983980"/>
            <a:ext cx="4128801" cy="1835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Blockchain with transaction</a:t>
            </a:r>
          </a:p>
        </p:txBody>
      </p:sp>
      <p:pic>
        <p:nvPicPr>
          <p:cNvPr id="9" name="pic_blockch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" y="4457861"/>
            <a:ext cx="5131408" cy="1926734"/>
          </a:xfrm>
          <a:prstGeom prst="rect">
            <a:avLst/>
          </a:prstGeom>
        </p:spPr>
      </p:pic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6EEF9C-D8EE-4444-AD18-FDA4DCDDF73B}" type="slidenum">
              <a:rPr lang="en-US" smtClean="0"/>
              <a:t>1</a:t>
            </a:fld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6EEF9C-D8EE-4444-AD18-FDA4DCDDF73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0" name="G_Blockchain"/>
          <p:cNvGrpSpPr/>
          <p:nvPr/>
        </p:nvGrpSpPr>
        <p:grpSpPr>
          <a:xfrm>
            <a:off x="7291138" y="4990328"/>
            <a:ext cx="4816764" cy="1809586"/>
            <a:chOff x="7810880" y="5291374"/>
            <a:chExt cx="4297021" cy="1508539"/>
          </a:xfrm>
        </p:grpSpPr>
        <p:pic>
          <p:nvPicPr>
            <p:cNvPr id="11" name="Picture 10">
              <a:extLst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8998" y="5291374"/>
              <a:ext cx="1339529" cy="1508539"/>
            </a:xfrm>
            <a:prstGeom prst="rect">
              <a:avLst/>
            </a:prstGeom>
          </p:spPr>
        </p:pic>
        <p:pic>
          <p:nvPicPr>
            <p:cNvPr id="12" name="Picture 11">
              <a:extLst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9876" y="5291374"/>
              <a:ext cx="1498720" cy="1508539"/>
            </a:xfrm>
            <a:prstGeom prst="rect">
              <a:avLst/>
            </a:prstGeom>
          </p:spPr>
        </p:pic>
        <p:pic>
          <p:nvPicPr>
            <p:cNvPr id="13" name="Picture 12">
              <a:extLst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01415" y="5291374"/>
              <a:ext cx="1506486" cy="1508539"/>
            </a:xfrm>
            <a:prstGeom prst="rect">
              <a:avLst/>
            </a:prstGeom>
          </p:spPr>
        </p:pic>
        <p:pic>
          <p:nvPicPr>
            <p:cNvPr id="14" name="Picture 13">
              <a:extLst/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10880" y="5484577"/>
              <a:ext cx="303676" cy="332023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4647920" y="1037331"/>
            <a:ext cx="7491785" cy="3354083"/>
            <a:chOff x="4647920" y="1037331"/>
            <a:chExt cx="7491785" cy="3354083"/>
          </a:xfrm>
        </p:grpSpPr>
        <p:pic>
          <p:nvPicPr>
            <p:cNvPr id="15" name="p_A_B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47920" y="1037331"/>
              <a:ext cx="648900" cy="2889100"/>
            </a:xfrm>
            <a:prstGeom prst="rect">
              <a:avLst/>
            </a:prstGeom>
          </p:spPr>
        </p:pic>
        <p:pic>
          <p:nvPicPr>
            <p:cNvPr id="16" name="0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4715" y="2038439"/>
              <a:ext cx="480881" cy="536300"/>
            </a:xfrm>
            <a:prstGeom prst="rect">
              <a:avLst/>
            </a:prstGeom>
          </p:spPr>
        </p:pic>
        <p:pic>
          <p:nvPicPr>
            <p:cNvPr id="17" name="0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4032" y="2038439"/>
              <a:ext cx="805331" cy="536300"/>
            </a:xfrm>
            <a:prstGeom prst="rect">
              <a:avLst/>
            </a:prstGeom>
          </p:spPr>
        </p:pic>
        <p:pic>
          <p:nvPicPr>
            <p:cNvPr id="18" name="0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5393" y="2483843"/>
              <a:ext cx="805331" cy="536300"/>
            </a:xfrm>
            <a:prstGeom prst="rect">
              <a:avLst/>
            </a:prstGeom>
          </p:spPr>
        </p:pic>
        <p:pic>
          <p:nvPicPr>
            <p:cNvPr id="19" name="0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06007" y="1635097"/>
              <a:ext cx="695250" cy="697767"/>
            </a:xfrm>
            <a:prstGeom prst="rect">
              <a:avLst/>
            </a:prstGeom>
          </p:spPr>
        </p:pic>
        <p:pic>
          <p:nvPicPr>
            <p:cNvPr id="20" name="0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06007" y="2306995"/>
              <a:ext cx="695250" cy="726600"/>
            </a:xfrm>
            <a:prstGeom prst="rect">
              <a:avLst/>
            </a:prstGeom>
          </p:spPr>
        </p:pic>
        <p:pic>
          <p:nvPicPr>
            <p:cNvPr id="21" name="0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8532" y="2483843"/>
              <a:ext cx="805331" cy="536300"/>
            </a:xfrm>
            <a:prstGeom prst="rect">
              <a:avLst/>
            </a:prstGeom>
          </p:spPr>
        </p:pic>
        <p:pic>
          <p:nvPicPr>
            <p:cNvPr id="22" name="0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67999" y="2481881"/>
              <a:ext cx="805331" cy="536300"/>
            </a:xfrm>
            <a:prstGeom prst="rect">
              <a:avLst/>
            </a:prstGeom>
          </p:spPr>
        </p:pic>
        <p:pic>
          <p:nvPicPr>
            <p:cNvPr id="23" name="0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71562" y="3010088"/>
              <a:ext cx="480881" cy="824633"/>
            </a:xfrm>
            <a:prstGeom prst="rect">
              <a:avLst/>
            </a:prstGeom>
          </p:spPr>
        </p:pic>
        <p:pic>
          <p:nvPicPr>
            <p:cNvPr id="24" name="0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045274" y="2481881"/>
              <a:ext cx="805331" cy="536300"/>
            </a:xfrm>
            <a:prstGeom prst="rect">
              <a:avLst/>
            </a:prstGeom>
          </p:spPr>
        </p:pic>
        <p:pic>
          <p:nvPicPr>
            <p:cNvPr id="25" name="1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27892" y="3278238"/>
              <a:ext cx="822713" cy="536300"/>
            </a:xfrm>
            <a:prstGeom prst="rect">
              <a:avLst/>
            </a:prstGeom>
          </p:spPr>
        </p:pic>
        <p:pic>
          <p:nvPicPr>
            <p:cNvPr id="26" name="1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32857" y="2021833"/>
              <a:ext cx="730013" cy="738133"/>
            </a:xfrm>
            <a:prstGeom prst="rect">
              <a:avLst/>
            </a:prstGeom>
          </p:spPr>
        </p:pic>
        <p:pic>
          <p:nvPicPr>
            <p:cNvPr id="27" name="12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842859" y="2724848"/>
              <a:ext cx="735806" cy="726600"/>
            </a:xfrm>
            <a:prstGeom prst="rect">
              <a:avLst/>
            </a:prstGeom>
          </p:spPr>
        </p:pic>
        <p:pic>
          <p:nvPicPr>
            <p:cNvPr id="28" name="P_C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244213" y="3462981"/>
              <a:ext cx="637313" cy="928433"/>
            </a:xfrm>
            <a:prstGeom prst="rect">
              <a:avLst/>
            </a:prstGeom>
          </p:spPr>
        </p:pic>
        <p:pic>
          <p:nvPicPr>
            <p:cNvPr id="29" name="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544470" y="2915148"/>
              <a:ext cx="822713" cy="536300"/>
            </a:xfrm>
            <a:prstGeom prst="rect">
              <a:avLst/>
            </a:prstGeom>
          </p:spPr>
        </p:pic>
        <p:pic>
          <p:nvPicPr>
            <p:cNvPr id="30" name="1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541235" y="2010300"/>
              <a:ext cx="805331" cy="536300"/>
            </a:xfrm>
            <a:prstGeom prst="rect">
              <a:avLst/>
            </a:prstGeom>
          </p:spPr>
        </p:pic>
        <p:pic>
          <p:nvPicPr>
            <p:cNvPr id="31" name="1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1334374" y="2009340"/>
              <a:ext cx="805331" cy="536300"/>
            </a:xfrm>
            <a:prstGeom prst="rect">
              <a:avLst/>
            </a:prstGeom>
          </p:spPr>
        </p:pic>
      </p:grpSp>
      <p:sp>
        <p:nvSpPr>
          <p:cNvPr id="37" name="Rectangle 36"/>
          <p:cNvSpPr/>
          <p:nvPr/>
        </p:nvSpPr>
        <p:spPr>
          <a:xfrm>
            <a:off x="7130860" y="1234651"/>
            <a:ext cx="3113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Longest Chain </a:t>
            </a:r>
            <a:b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195990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Recap: Blockchain with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Bitcoin Works Under the Hood</dc:title>
  <dc:creator>awu</dc:creator>
  <cp:lastModifiedBy>awu</cp:lastModifiedBy>
  <cp:revision>331</cp:revision>
  <dcterms:created xsi:type="dcterms:W3CDTF">2017-05-28T02:47:33Z</dcterms:created>
  <dcterms:modified xsi:type="dcterms:W3CDTF">2017-06-06T14:39:05Z</dcterms:modified>
</cp:coreProperties>
</file>