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8" r:id="rId2"/>
    <p:sldId id="280" r:id="rId3"/>
    <p:sldId id="279" r:id="rId4"/>
    <p:sldId id="319" r:id="rId5"/>
    <p:sldId id="322" r:id="rId6"/>
    <p:sldId id="305" r:id="rId7"/>
    <p:sldId id="326" r:id="rId8"/>
    <p:sldId id="324" r:id="rId9"/>
    <p:sldId id="325" r:id="rId10"/>
    <p:sldId id="28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6" autoAdjust="0"/>
    <p:restoredTop sz="89458" autoAdjust="0"/>
  </p:normalViewPr>
  <p:slideViewPr>
    <p:cSldViewPr snapToGrid="0">
      <p:cViewPr varScale="1">
        <p:scale>
          <a:sx n="148" d="100"/>
          <a:sy n="148" d="100"/>
        </p:scale>
        <p:origin x="293" y="11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yhjw.com/gold/20170527-27378.html" TargetMode="External"/><Relationship Id="rId13" Type="http://schemas.openxmlformats.org/officeDocument/2006/relationships/slide" Target="slide6.xml"/><Relationship Id="rId3" Type="http://schemas.openxmlformats.org/officeDocument/2006/relationships/hyperlink" Target="https://en.wikipedia.org/wiki/Legality_of_bitcoin_by_country_or_territory" TargetMode="External"/><Relationship Id="rId7" Type="http://schemas.openxmlformats.org/officeDocument/2006/relationships/hyperlink" Target="http://mt.sohu.com/business/d20170205/125520800_607350.shtml" TargetMode="External"/><Relationship Id="rId12" Type="http://schemas.openxmlformats.org/officeDocument/2006/relationships/hyperlink" Target="http://forex.cngold.com.cn/20170605d1710n15321886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ech.sina.com.cn/i/2017-06-03/doc-ifyfuzny2852497.shtml" TargetMode="External"/><Relationship Id="rId11" Type="http://schemas.openxmlformats.org/officeDocument/2006/relationships/hyperlink" Target="http://finance.sina.com.cn/china/jrxw/2017-06-05/doc-ifyfuvpm7397431.shtml" TargetMode="External"/><Relationship Id="rId5" Type="http://schemas.openxmlformats.org/officeDocument/2006/relationships/hyperlink" Target="http://tech.sina.com.cn/roll/2017-06-04/doc-ifyfuzym7883904.shtml" TargetMode="External"/><Relationship Id="rId10" Type="http://schemas.openxmlformats.org/officeDocument/2006/relationships/hyperlink" Target="http://tech.sina.com.cn/i/2017-05-26/doc-ifyfqqyh8450336.shtml?cre=techpagepc&amp;mod=f&amp;loc=2&amp;r=9&amp;doct=0&amp;rfunc=86" TargetMode="External"/><Relationship Id="rId4" Type="http://schemas.openxmlformats.org/officeDocument/2006/relationships/hyperlink" Target="http://www.sohu.com/a/138027335_325319" TargetMode="External"/><Relationship Id="rId9" Type="http://schemas.openxmlformats.org/officeDocument/2006/relationships/hyperlink" Target="http://tech.sina.com.cn/roll/2017-05-21/doc-ifyfkkmc9915818.s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6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2.emf"/><Relationship Id="rId7" Type="http://schemas.openxmlformats.org/officeDocument/2006/relationships/slide" Target="slide6.xml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13" Type="http://schemas.openxmlformats.org/officeDocument/2006/relationships/image" Target="../media/image11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12" Type="http://schemas.openxmlformats.org/officeDocument/2006/relationships/image" Target="../media/image10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9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8.emf"/><Relationship Id="rId4" Type="http://schemas.openxmlformats.org/officeDocument/2006/relationships/slide" Target="slide6.xml"/><Relationship Id="rId9" Type="http://schemas.openxmlformats.org/officeDocument/2006/relationships/hyperlink" Target="https://blockchain.info/tree/256915156" TargetMode="External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38A7-1A5E-43CB-8584-EA03816F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国内外比特币新闻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B2E6-4263-4EC6-B827-4569697E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28" y="1120877"/>
            <a:ext cx="6116594" cy="53677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hlinkClick r:id="rId3"/>
              </a:rPr>
              <a:t>全球多数据国家用比特币交易合法</a:t>
            </a:r>
            <a:endParaRPr lang="en-US" altLang="zh-CN" dirty="0">
              <a:hlinkClick r:id="rId4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4"/>
              </a:rPr>
              <a:t>迪拜计划成为世界首个区块链国家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日本 </a:t>
            </a:r>
            <a:r>
              <a:rPr lang="en-US" altLang="zh-CN" dirty="0"/>
              <a:t>- </a:t>
            </a:r>
            <a:r>
              <a:rPr lang="zh-CN" altLang="en-US" dirty="0"/>
              <a:t>比特币正式成为一种合法的支付方式（</a:t>
            </a:r>
            <a:r>
              <a:rPr lang="en-US" altLang="zh-CN" dirty="0"/>
              <a:t>2017.4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菲律宾 </a:t>
            </a:r>
            <a:r>
              <a:rPr lang="en-US" altLang="zh-CN" dirty="0"/>
              <a:t>- </a:t>
            </a:r>
            <a:r>
              <a:rPr lang="zh-CN" altLang="en-US" dirty="0"/>
              <a:t>承认比特币为一种支付系统</a:t>
            </a:r>
            <a:r>
              <a:rPr lang="zh-CN" altLang="en-US" sz="1900" dirty="0"/>
              <a:t>， 给予正式“金融地位”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阿联酋 </a:t>
            </a:r>
            <a:r>
              <a:rPr lang="en-US" altLang="zh-CN" dirty="0"/>
              <a:t>– </a:t>
            </a:r>
            <a:r>
              <a:rPr lang="zh-CN" altLang="en-US" dirty="0"/>
              <a:t>年初下禁令，一月后变更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俄罗斯 </a:t>
            </a:r>
            <a:r>
              <a:rPr lang="en-US" altLang="zh-CN" dirty="0"/>
              <a:t>- </a:t>
            </a:r>
            <a:r>
              <a:rPr lang="zh-CN" altLang="en-US" dirty="0"/>
              <a:t>比特币没有威胁，比特币禁令无限期搁置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5"/>
              </a:rPr>
              <a:t>俄罗斯央行拟打造国家虚拟货币：要优于比特币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6"/>
              </a:rPr>
              <a:t>全球最大比特币交易所正进行融资 估值达</a:t>
            </a:r>
            <a:r>
              <a:rPr lang="en-US" altLang="zh-CN" dirty="0">
                <a:hlinkClick r:id="rId6"/>
              </a:rPr>
              <a:t>10</a:t>
            </a:r>
            <a:r>
              <a:rPr lang="zh-CN" altLang="en-US" dirty="0">
                <a:hlinkClick r:id="rId6"/>
              </a:rPr>
              <a:t>亿美元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7C04-B499-48B6-B17C-1B1D177B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059" y="1120877"/>
            <a:ext cx="5867799" cy="56005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hlinkClick r:id="rId7"/>
              </a:rPr>
              <a:t>央行区块链的数字票据交易平台测试成功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8"/>
              </a:rPr>
              <a:t>意义重大</a:t>
            </a:r>
            <a:r>
              <a:rPr lang="en-US" altLang="zh-CN" dirty="0">
                <a:hlinkClick r:id="rId8"/>
              </a:rPr>
              <a:t>! </a:t>
            </a:r>
            <a:r>
              <a:rPr lang="zh-CN" altLang="en-US" dirty="0">
                <a:hlinkClick r:id="rId8"/>
              </a:rPr>
              <a:t>中国央行数字货币研究所即将挂牌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9"/>
              </a:rPr>
              <a:t>世界七成比特币产自中国 每枚电费成本达上万元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10"/>
              </a:rPr>
              <a:t>8</a:t>
            </a:r>
            <a:r>
              <a:rPr lang="zh-CN" altLang="en-US" dirty="0">
                <a:hlinkClick r:id="rId10"/>
              </a:rPr>
              <a:t>年暴涨</a:t>
            </a:r>
            <a:r>
              <a:rPr lang="en-US" altLang="zh-CN" dirty="0">
                <a:hlinkClick r:id="rId10"/>
              </a:rPr>
              <a:t>300</a:t>
            </a:r>
            <a:r>
              <a:rPr lang="zh-CN" altLang="en-US" dirty="0">
                <a:hlinkClick r:id="rId10"/>
              </a:rPr>
              <a:t>万倍 风口上的比特币价值几何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1"/>
              </a:rPr>
              <a:t>比特币的红与黑：技术理念先进 价格暴涨暴跌引发担忧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2"/>
              </a:rPr>
              <a:t>比特币在国内三大交易平台成交超过</a:t>
            </a:r>
            <a:r>
              <a:rPr lang="en-US" altLang="zh-CN" dirty="0">
                <a:hlinkClick r:id="rId12"/>
              </a:rPr>
              <a:t>80%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月份国内比特币交易成交额</a:t>
            </a:r>
            <a:r>
              <a:rPr lang="en-US" altLang="zh-CN" dirty="0"/>
              <a:t>217.08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BDCA-166B-4809-AF9F-AFC6E78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7996-756C-4CD7-8849-5D3E391AB48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57" y="1045058"/>
            <a:ext cx="5534108" cy="2736533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045058"/>
            <a:ext cx="4300099" cy="282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749857" y="3994522"/>
            <a:ext cx="506200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 action="ppaction://hlinkfile"/>
              </a:rPr>
              <a:t>Blockchain Viewer</a:t>
            </a:r>
            <a:r>
              <a:rPr lang="en-US" sz="2400" dirty="0"/>
              <a:t>:  </a:t>
            </a:r>
            <a:r>
              <a:rPr lang="en-US" sz="2400" dirty="0">
                <a:hlinkClick r:id="rId8"/>
              </a:rPr>
              <a:t>Block</a:t>
            </a:r>
            <a:r>
              <a:rPr lang="en-US" sz="2400" dirty="0"/>
              <a:t>, </a:t>
            </a:r>
            <a:r>
              <a:rPr lang="en-US" sz="2400" dirty="0" err="1">
                <a:hlinkClick r:id="rId6"/>
              </a:rPr>
              <a:t>txn</a:t>
            </a:r>
            <a:r>
              <a:rPr lang="en-US" sz="2400" dirty="0"/>
              <a:t>, </a:t>
            </a:r>
            <a:r>
              <a:rPr lang="en-US" sz="2400" dirty="0">
                <a:hlinkClick r:id="rId9"/>
              </a:rPr>
              <a:t>tree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Bitcoin Requirement: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Anonymity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No double spending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Not able to crack in practice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Transaction security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Not able to be controlled by anybody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小结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729" y="1296417"/>
            <a:ext cx="4267199" cy="48805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特点</a:t>
            </a:r>
            <a:endParaRPr lang="en-US" altLang="zh-CN" sz="3600" b="1" dirty="0"/>
          </a:p>
          <a:p>
            <a:r>
              <a:rPr lang="zh-CN" altLang="en-US" dirty="0"/>
              <a:t>去中心化</a:t>
            </a:r>
          </a:p>
          <a:p>
            <a:r>
              <a:rPr lang="zh-CN" altLang="en-US" dirty="0"/>
              <a:t>点对点支付</a:t>
            </a:r>
          </a:p>
          <a:p>
            <a:r>
              <a:rPr lang="zh-CN" altLang="en-US" dirty="0"/>
              <a:t>基于密码学</a:t>
            </a:r>
          </a:p>
          <a:p>
            <a:r>
              <a:rPr lang="zh-CN" altLang="en-US" dirty="0"/>
              <a:t>可编程合约</a:t>
            </a:r>
          </a:p>
          <a:p>
            <a:r>
              <a:rPr lang="zh-CN" altLang="en-US" dirty="0"/>
              <a:t>匿名</a:t>
            </a:r>
          </a:p>
          <a:p>
            <a:r>
              <a:rPr lang="zh-CN" altLang="en-US" dirty="0"/>
              <a:t>公开透明</a:t>
            </a:r>
          </a:p>
          <a:p>
            <a:r>
              <a:rPr lang="zh-CN" altLang="en-US" dirty="0"/>
              <a:t>交易可追溯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120" y="1307023"/>
            <a:ext cx="6529952" cy="471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局限性</a:t>
            </a:r>
            <a:endParaRPr lang="en-US" altLang="zh-CN" sz="3600" b="1" dirty="0"/>
          </a:p>
          <a:p>
            <a:r>
              <a:rPr lang="zh-CN" altLang="en-US" dirty="0"/>
              <a:t>交易确认时间长（平均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  <a:p>
            <a:r>
              <a:rPr lang="zh-CN" altLang="en-US" dirty="0"/>
              <a:t>交易吞吐量低</a:t>
            </a:r>
          </a:p>
          <a:p>
            <a:r>
              <a:rPr lang="zh-CN" altLang="en-US" dirty="0"/>
              <a:t>挖矿耗费大量机时和电力</a:t>
            </a:r>
          </a:p>
          <a:p>
            <a:r>
              <a:rPr lang="zh-CN" altLang="en-US" dirty="0"/>
              <a:t>存在</a:t>
            </a:r>
            <a:r>
              <a:rPr lang="en-US" altLang="zh-CN" dirty="0"/>
              <a:t>51%</a:t>
            </a:r>
            <a:r>
              <a:rPr lang="zh-CN" altLang="en-US" dirty="0"/>
              <a:t>算力攻击的风险</a:t>
            </a:r>
          </a:p>
          <a:p>
            <a:r>
              <a:rPr lang="zh-CN" altLang="en-US" dirty="0"/>
              <a:t>纯粹基于密码算法，存在算法被攻破的风险</a:t>
            </a:r>
          </a:p>
          <a:p>
            <a:r>
              <a:rPr lang="zh-CN" altLang="en-US" dirty="0"/>
              <a:t>分布式账本占用大量存储空间（</a:t>
            </a:r>
            <a:r>
              <a:rPr lang="en-US" altLang="zh-CN" dirty="0"/>
              <a:t>~60GB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9449</TotalTime>
  <Words>791</Words>
  <Application>Microsoft Office PowerPoint</Application>
  <PresentationFormat>Widescreen</PresentationFormat>
  <Paragraphs>178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新細明體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国内外比特币新闻</vt:lpstr>
      <vt:lpstr>比特币 实现技术解析</vt:lpstr>
      <vt:lpstr>How Bitcoin Works</vt:lpstr>
      <vt:lpstr>Introduction</vt:lpstr>
      <vt:lpstr>Introduction</vt:lpstr>
      <vt:lpstr>Outline</vt:lpstr>
      <vt:lpstr>小结</vt:lpstr>
      <vt:lpstr>Summery</vt:lpstr>
      <vt:lpstr>PowerPoint Presentation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331</cp:revision>
  <dcterms:created xsi:type="dcterms:W3CDTF">2017-05-28T02:47:33Z</dcterms:created>
  <dcterms:modified xsi:type="dcterms:W3CDTF">2017-06-06T15:51:20Z</dcterms:modified>
</cp:coreProperties>
</file>