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5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56"/>
            <p14:sldId id="260"/>
          </p14:sldIdLst>
        </p14:section>
        <p14:section name="2. What is Bitcoin at high level" id="{680B4F1C-FF86-488C-A37F-72DBD0105249}">
          <p14:sldIdLst>
            <p14:sldId id="257"/>
          </p14:sldIdLst>
        </p14:section>
        <p14:section name="3. How Sending Money in Bitcoin Networks" id="{F8410F5B-64BC-48ED-93F2-422696031076}">
          <p14:sldIdLst>
            <p14:sldId id="258"/>
            <p14:sldId id="261"/>
            <p14:sldId id="262"/>
          </p14:sldIdLst>
        </p14:section>
        <p14:section name="4. Bitcoin Transactions and Ledger in Detail" id="{5E4F5886-6015-4D3E-AC39-63624ADCC409}">
          <p14:sldIdLst>
            <p14:sldId id="263"/>
            <p14:sldId id="264"/>
            <p14:sldId id="265"/>
            <p14:sldId id="266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270"/>
            <p14:sldId id="271"/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4700" autoAdjust="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key: true password,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Signature: intermediary proves having the password, without reveal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key: send to address in BTC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4E45-EA9C-4641-A42B-3845B42C869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ckchain.inf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Bitcoin Works Under the 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30" y="706582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6" y="246264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94" y="2234919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60" y="108790"/>
            <a:ext cx="3066941" cy="11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2" y="1918358"/>
            <a:ext cx="3076993" cy="24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85" y="5498697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6885" y="5102038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68710" y="95748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105" y="4842929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  <a:p>
            <a:r>
              <a:rPr lang="en-US" dirty="0"/>
              <a:t>Potential next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69" y="112269"/>
            <a:ext cx="5327012" cy="2339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99" y="2675615"/>
            <a:ext cx="3979718" cy="1768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55" y="4941972"/>
            <a:ext cx="4468424" cy="1677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" y="3723757"/>
            <a:ext cx="7112186" cy="31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Puzzle: SHA256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33053" y="93519"/>
            <a:ext cx="7071973" cy="3995869"/>
            <a:chOff x="3900440" y="2862131"/>
            <a:chExt cx="7071973" cy="39958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440" y="3382979"/>
              <a:ext cx="7071973" cy="34750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320474" y="2862131"/>
              <a:ext cx="27911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/>
                <a:t>Block Puzzle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53" y="4325385"/>
            <a:ext cx="7071973" cy="7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Money &amp;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		5.0 BTC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9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Lose money</a:t>
            </a:r>
          </a:p>
        </p:txBody>
      </p:sp>
    </p:spTree>
    <p:extLst>
      <p:ext uri="{BB962C8B-B14F-4D97-AF65-F5344CB8AC3E}">
        <p14:creationId xmlns:p14="http://schemas.microsoft.com/office/powerpoint/2010/main" val="25928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</p:spTree>
    <p:extLst>
      <p:ext uri="{BB962C8B-B14F-4D97-AF65-F5344CB8AC3E}">
        <p14:creationId xmlns:p14="http://schemas.microsoft.com/office/powerpoint/2010/main" val="36975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Bitcoin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4794"/>
              </p:ext>
            </p:extLst>
          </p:nvPr>
        </p:nvGraphicFramePr>
        <p:xfrm>
          <a:off x="474212" y="2940529"/>
          <a:ext cx="2987900" cy="266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50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93950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44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44357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3663"/>
                  </a:ext>
                </a:extLst>
              </a:tr>
              <a:tr h="444357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89113"/>
                  </a:ext>
                </a:extLst>
              </a:tr>
              <a:tr h="444357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91433"/>
                  </a:ext>
                </a:extLst>
              </a:tr>
              <a:tr h="444357"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82671"/>
                  </a:ext>
                </a:extLst>
              </a:tr>
              <a:tr h="4443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67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7451" y="2117891"/>
            <a:ext cx="178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Ledger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46" y="2327656"/>
            <a:ext cx="3464925" cy="3429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36" y="3723235"/>
            <a:ext cx="3431386" cy="18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001171"/>
            <a:ext cx="4458511" cy="5771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	 5.0  BTC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85" y="90973"/>
            <a:ext cx="3825572" cy="279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5" y="3465870"/>
            <a:ext cx="4016088" cy="269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963" y="3366801"/>
            <a:ext cx="3970364" cy="2895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973" y="3953164"/>
            <a:ext cx="2485028" cy="20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65"/>
          </a:xfrm>
        </p:spPr>
        <p:txBody>
          <a:bodyPr>
            <a:normAutofit fontScale="90000"/>
          </a:bodyPr>
          <a:lstStyle/>
          <a:p>
            <a:r>
              <a:rPr lang="en-US" dirty="0"/>
              <a:t>Sending Money &amp;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2" y="1121525"/>
            <a:ext cx="2608314" cy="2184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04" y="1303329"/>
            <a:ext cx="4583592" cy="2073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139" y="105350"/>
            <a:ext cx="2733923" cy="3200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1" y="3961048"/>
            <a:ext cx="4145972" cy="288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589" y="3999493"/>
            <a:ext cx="5951729" cy="195574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349" y="5829300"/>
            <a:ext cx="5652657" cy="1018309"/>
          </a:xfrm>
        </p:spPr>
        <p:txBody>
          <a:bodyPr>
            <a:normAutofit fontScale="92500"/>
          </a:bodyPr>
          <a:lstStyle/>
          <a:p>
            <a:r>
              <a:rPr lang="en-US" dirty="0"/>
              <a:t>Signature = f(message, private key)</a:t>
            </a:r>
          </a:p>
          <a:p>
            <a:r>
              <a:rPr lang="en-US" dirty="0"/>
              <a:t>1=? V(message, public key, signature)</a:t>
            </a:r>
          </a:p>
        </p:txBody>
      </p:sp>
    </p:spTree>
    <p:extLst>
      <p:ext uri="{BB962C8B-B14F-4D97-AF65-F5344CB8AC3E}">
        <p14:creationId xmlns:p14="http://schemas.microsoft.com/office/powerpoint/2010/main" val="27870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48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5" y="956873"/>
            <a:ext cx="3726858" cy="281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02" y="1145883"/>
            <a:ext cx="4636076" cy="24339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19349" y="4559203"/>
            <a:ext cx="3871507" cy="2191596"/>
            <a:chOff x="155368" y="4561810"/>
            <a:chExt cx="3871507" cy="2191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368" y="4561810"/>
              <a:ext cx="3871507" cy="21889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9142" y="5171952"/>
              <a:ext cx="1392367" cy="158145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361" y="4677979"/>
            <a:ext cx="417612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Account 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025526"/>
            <a:ext cx="5656118" cy="4351338"/>
          </a:xfrm>
        </p:spPr>
        <p:txBody>
          <a:bodyPr/>
          <a:lstStyle/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25526"/>
            <a:ext cx="555913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955" y="2439101"/>
            <a:ext cx="5219699" cy="41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589809"/>
            <a:ext cx="11818375" cy="4587154"/>
          </a:xfrm>
        </p:spPr>
        <p:txBody>
          <a:bodyPr/>
          <a:lstStyle/>
          <a:p>
            <a:r>
              <a:rPr lang="en-US" dirty="0"/>
              <a:t>Each Transaction Can Only be Used Once as an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87" y="2431474"/>
            <a:ext cx="6020794" cy="4218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5" y="2431474"/>
            <a:ext cx="4246830" cy="42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249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How Bitcoin Works Under the Hood</vt:lpstr>
      <vt:lpstr>TODO</vt:lpstr>
      <vt:lpstr>What is Bitcoin</vt:lpstr>
      <vt:lpstr>Sending Money</vt:lpstr>
      <vt:lpstr>Sending Money &amp; Authentication</vt:lpstr>
      <vt:lpstr>Digital Signature</vt:lpstr>
      <vt:lpstr>Account Balances</vt:lpstr>
      <vt:lpstr>Real Transactions</vt:lpstr>
      <vt:lpstr>Transaction Verification</vt:lpstr>
      <vt:lpstr>Balance Calculation</vt:lpstr>
      <vt:lpstr>Complex Transactions: Mathematical Puzzles</vt:lpstr>
      <vt:lpstr>Transaction Security</vt:lpstr>
      <vt:lpstr>Block Chain</vt:lpstr>
      <vt:lpstr>Cryptographic</vt:lpstr>
      <vt:lpstr>Sending Money &amp; Authentication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48</cp:revision>
  <dcterms:created xsi:type="dcterms:W3CDTF">2017-05-28T02:47:33Z</dcterms:created>
  <dcterms:modified xsi:type="dcterms:W3CDTF">2017-05-29T04:01:47Z</dcterms:modified>
</cp:coreProperties>
</file>