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314" r:id="rId3"/>
    <p:sldId id="319" r:id="rId4"/>
    <p:sldId id="315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95966" autoAdjust="0"/>
  </p:normalViewPr>
  <p:slideViewPr>
    <p:cSldViewPr snapToGrid="0">
      <p:cViewPr varScale="1">
        <p:scale>
          <a:sx n="103" d="100"/>
          <a:sy n="103" d="100"/>
        </p:scale>
        <p:origin x="92" y="2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ckchain.info/charts/hash-rate?timespan=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blockchain.info/charts/total-bitcoin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F290-C9A6-4603-9A33-BF1C94E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78" y="937798"/>
            <a:ext cx="6985553" cy="5239165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6" y="3188043"/>
            <a:ext cx="4613819" cy="3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80" y="520395"/>
            <a:ext cx="6128951" cy="4354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Mines 1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  <a:p>
            <a:pPr lvl="1"/>
            <a:r>
              <a:rPr lang="en-US" dirty="0"/>
              <a:t>Hash value &lt; target difficulty</a:t>
            </a:r>
          </a:p>
          <a:p>
            <a:r>
              <a:rPr lang="en-US" dirty="0"/>
              <a:t>New block keeps transactions of 10 minutes</a:t>
            </a:r>
          </a:p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  <a:p>
            <a:r>
              <a:rPr lang="en-US" dirty="0">
                <a:solidFill>
                  <a:srgbClr val="0070C0"/>
                </a:solidFill>
              </a:rPr>
              <a:t>SHA256(“short sentence”)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0x 155c4f360385ac264470eb71cdab81c3d2155c4f360385ac264470eb71cdab81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6009588" y="715316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Potential next blocks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F8253-6EB5-432A-A582-CF719DFB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26" y="181715"/>
            <a:ext cx="5132173" cy="2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155" y="2015781"/>
            <a:ext cx="4015436" cy="3075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974" y="6723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7468070" cy="4316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 chain</a:t>
            </a:r>
          </a:p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Every 4 years, cut in half, every 10 minutes</a:t>
            </a:r>
          </a:p>
          <a:p>
            <a:pPr lvl="1"/>
            <a:r>
              <a:rPr lang="en-US" dirty="0"/>
              <a:t>all 21 million in 2140</a:t>
            </a:r>
          </a:p>
          <a:p>
            <a:pPr lvl="1"/>
            <a:r>
              <a:rPr lang="en-US" dirty="0">
                <a:hlinkClick r:id="rId5"/>
              </a:rPr>
              <a:t>Current 16.3 million</a:t>
            </a:r>
            <a:endParaRPr lang="en-US" dirty="0"/>
          </a:p>
          <a:p>
            <a:pPr lvl="1"/>
            <a:r>
              <a:rPr lang="en-US" dirty="0"/>
              <a:t>Smallest: 1/100,000,000 </a:t>
            </a:r>
            <a:r>
              <a:rPr lang="en-US" dirty="0" err="1"/>
              <a:t>BitCoin</a:t>
            </a:r>
            <a:r>
              <a:rPr lang="en-US" dirty="0"/>
              <a:t>  = 1 Satoshi</a:t>
            </a:r>
          </a:p>
          <a:p>
            <a:pPr lvl="1"/>
            <a:r>
              <a:rPr lang="en-US" dirty="0"/>
              <a:t>Future: transactions</a:t>
            </a:r>
          </a:p>
          <a:p>
            <a:r>
              <a:rPr lang="en-US" dirty="0"/>
              <a:t>How 10 minutes:</a:t>
            </a:r>
          </a:p>
          <a:p>
            <a:pPr lvl="1"/>
            <a:r>
              <a:rPr lang="en-US" dirty="0"/>
              <a:t>Adjust difficulty every 2016 blocks, (around 2 weeks)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73414" y="4359909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Links</a:t>
            </a:r>
            <a:endParaRPr lang="en-US" sz="24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47" y="99843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E155D-2CE3-4941-B9A9-E19887EF7808}"/>
              </a:ext>
            </a:extLst>
          </p:cNvPr>
          <p:cNvGrpSpPr/>
          <p:nvPr/>
        </p:nvGrpSpPr>
        <p:grpSpPr>
          <a:xfrm>
            <a:off x="3470430" y="5585890"/>
            <a:ext cx="8284832" cy="1006444"/>
            <a:chOff x="599440" y="1245878"/>
            <a:chExt cx="8209280" cy="1838538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0029E8C-1F69-46D9-8287-B08A761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EA1E1FB-9BF0-45C2-B86C-77831A5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F08EFE-6EDC-4DD1-8A60-C1910D61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115D8AB-57F5-43A8-A01A-F8590B1F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B0EE2B0-5615-4C61-8B82-9B356FDC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57652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364CE2D-5C61-4F46-A071-9EFF0CF8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75151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165079-62AF-45C4-AFBB-F5A33931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88757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00B38C8-95FB-4213-887B-3EA8BCA6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1363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B38FD5D-4AAC-4A70-988F-1752D731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39" y="1257652"/>
              <a:ext cx="554664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B286F78-3229-4C7F-AA7E-2B7400CF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901892A-27BB-45E9-932D-CFA329C8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342" y="1844610"/>
              <a:ext cx="48445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0618DFE-AA68-476C-A446-84F3650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BC056C5-C021-4E73-B29E-716C929C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13" y="2745041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C36F376-F20A-4989-BFDA-C8BC0AA5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95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36E1CAC-4FA5-472D-BB57-63F87DE7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93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8A995C5-FE9D-4C04-9A49-31D62349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97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2857A80E-F935-4B83-AC8A-40D39B7E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59" y="1257652"/>
              <a:ext cx="686182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3D6BC183-EA8D-4594-89E0-9FB6BA0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2F70466-A00A-4405-9CCD-97B27C92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396" y="1844610"/>
              <a:ext cx="5321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DE73A711-768B-4030-8C01-2660BF91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503D5AD-3E65-4859-A635-CBAD01364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0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A78B131-53ED-4625-B0DF-BC77A0310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47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AC97D7C-3E00-4797-B905-FF3A426F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588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E581EF1-38D0-4C90-A0E9-36B9F121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287" y="1257652"/>
              <a:ext cx="581349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77AB4F2-B233-480E-B811-C3BD70D3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39C5729-E54F-42A1-B486-D106BC5B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904" y="1844609"/>
              <a:ext cx="586115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1A3F803-FD50-4654-9EB9-3FA2F3A8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EF51C06-A0EB-4C2B-8BE5-C89F2AB2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6B07F35C-1A7D-41B9-83F2-FD78A302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C2E091B-9CD3-4A63-9AEE-B3D2BFA7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220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Gill Sans</vt:lpstr>
      <vt:lpstr>Gill Sans Light</vt:lpstr>
      <vt:lpstr>等线</vt:lpstr>
      <vt:lpstr>Arial</vt:lpstr>
      <vt:lpstr>Calibri</vt:lpstr>
      <vt:lpstr>Calibri Light</vt:lpstr>
      <vt:lpstr>Office Theme</vt:lpstr>
      <vt:lpstr>Mining</vt:lpstr>
      <vt:lpstr>Blockchain</vt:lpstr>
      <vt:lpstr>Blockchain – longest chain</vt:lpstr>
      <vt:lpstr>Blockchain with transaction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276</cp:revision>
  <dcterms:created xsi:type="dcterms:W3CDTF">2017-05-28T02:47:33Z</dcterms:created>
  <dcterms:modified xsi:type="dcterms:W3CDTF">2017-06-05T09:24:52Z</dcterms:modified>
</cp:coreProperties>
</file>