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105" d="100"/>
          <a:sy n="105" d="100"/>
        </p:scale>
        <p:origin x="68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2817025"/>
            <a:ext cx="8064029" cy="3763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Coins flow from Inputs to </a:t>
            </a:r>
            <a:r>
              <a:rPr lang="en-US" dirty="0" err="1"/>
              <a:t>Outputs_TODO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003" y="1301273"/>
            <a:ext cx="5951605" cy="1153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86079" y="2020653"/>
            <a:ext cx="89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66909" y="2038471"/>
            <a:ext cx="80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3" name="內容版面配置區 2"/>
          <p:cNvSpPr>
            <a:spLocks noGrp="1"/>
          </p:cNvSpPr>
          <p:nvPr/>
        </p:nvSpPr>
        <p:spPr>
          <a:xfrm>
            <a:off x="195003" y="1301273"/>
            <a:ext cx="4306453" cy="548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Each bitcoin defined as a chain of digital signature</a:t>
            </a:r>
          </a:p>
          <a:p>
            <a:r>
              <a:rPr lang="EN-US" altLang="ZH-HK" sz="2400" dirty="0"/>
              <a:t>When A wants to transfer a bitcoin to B, A creates a digital signature with A’s private key,  based on </a:t>
            </a:r>
            <a:endParaRPr lang="en-US" altLang="zh-HK" sz="2400" dirty="0"/>
          </a:p>
          <a:p>
            <a:pPr lvl="1"/>
            <a:r>
              <a:rPr lang="en-US" altLang="zh-HK" sz="1800" dirty="0"/>
              <a:t>T</a:t>
            </a:r>
            <a:r>
              <a:rPr lang="EN-US" altLang="ZH-HK" sz="1800" dirty="0"/>
              <a:t>he hash of</a:t>
            </a:r>
            <a:r>
              <a:rPr lang="en-US" altLang="zh-HK" sz="1800" dirty="0"/>
              <a:t> </a:t>
            </a:r>
            <a:r>
              <a:rPr lang="EN-US" altLang="ZH-HK" sz="1800" dirty="0"/>
              <a:t>The previous transaction of this coin</a:t>
            </a:r>
            <a:endParaRPr lang="en-US" altLang="zh-HK" sz="1800" dirty="0"/>
          </a:p>
          <a:p>
            <a:pPr lvl="1"/>
            <a:r>
              <a:rPr lang="EN-US" altLang="ZH-HK" sz="2000" dirty="0"/>
              <a:t>The public key of B</a:t>
            </a:r>
          </a:p>
          <a:p>
            <a:r>
              <a:rPr lang="EN-US" altLang="ZH-HK" sz="2400" dirty="0"/>
              <a:t>Everyone can verify the transaction by verifying the digital signature with public key of A</a:t>
            </a:r>
            <a:endParaRPr lang="zh-HK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343D9-9D19-4B3C-BAB9-5F44587660F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" action="ppaction://noaction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8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42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Arial Black</vt:lpstr>
      <vt:lpstr>Calibri</vt:lpstr>
      <vt:lpstr>Calibri Light</vt:lpstr>
      <vt:lpstr>Wingdings 3</vt:lpstr>
      <vt:lpstr>Office Theme</vt:lpstr>
      <vt:lpstr>Coins flow from Inputs to Outputs_TODO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276</cp:revision>
  <dcterms:created xsi:type="dcterms:W3CDTF">2017-05-28T02:47:33Z</dcterms:created>
  <dcterms:modified xsi:type="dcterms:W3CDTF">2017-06-05T09:22:37Z</dcterms:modified>
</cp:coreProperties>
</file>