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5" r:id="rId2"/>
    <p:sldId id="3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. Application" id="{43B83FF8-DD14-498E-BDF5-1F2490A02A85}">
          <p14:sldIdLst>
            <p14:sldId id="315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89458" autoAdjust="0"/>
  </p:normalViewPr>
  <p:slideViewPr>
    <p:cSldViewPr snapToGrid="0">
      <p:cViewPr varScale="1">
        <p:scale>
          <a:sx n="105" d="100"/>
          <a:sy n="105" d="100"/>
        </p:scale>
        <p:origin x="60" y="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can transparently track the provenance of goods as they are passed from one organization to the next, building awareness and trust.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supports an open source project called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biggest philosophical 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obstacles is trust: Companies must get comfortable with the idea that their supply chain data won’t "live" in a central location. </a:t>
            </a:r>
          </a:p>
          <a:p>
            <a:r>
              <a:rPr lang="zh-CN" altLang="en-US" dirty="0"/>
              <a:t>终于把区块链的技术与应用讲清楚了</a:t>
            </a:r>
            <a:r>
              <a:rPr lang="en-US" altLang="zh-CN" dirty="0"/>
              <a:t>: http://www.sohu.com/a/115881554_481636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biz.com/article/why-ibm-sees-blockchain-breakthrough-traceabil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hinaz.com/news/2017/0602/715148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7593-480A-4A95-948B-B225FA92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ttp://mmbiz.qpic.cn/mmbiz_jpg/ZicfEblzAUZCVtiaJ8cfH8THEoKSlYw3U0icS3f6qWv1CWT7TluyhBZFU5Cq2yb4SnGGibCxw1HSfx64MQsQAKKiabA/0?wx_fmt=jpeg?0.8609523860491302">
            <a:extLst>
              <a:ext uri="{FF2B5EF4-FFF2-40B4-BE49-F238E27FC236}">
                <a16:creationId xmlns:a16="http://schemas.microsoft.com/office/drawing/2014/main" id="{B923DE7D-1807-4E25-955A-1E9AD7CC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69" y="19016"/>
            <a:ext cx="10122674" cy="68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86F1D-E3D9-45E8-AE22-3CB796303458}"/>
              </a:ext>
            </a:extLst>
          </p:cNvPr>
          <p:cNvSpPr txBox="1">
            <a:spLocks/>
          </p:cNvSpPr>
          <p:nvPr/>
        </p:nvSpPr>
        <p:spPr>
          <a:xfrm>
            <a:off x="294462" y="365125"/>
            <a:ext cx="11671396" cy="61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食品安全：农产品出厂全过程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Smart Renting: air </a:t>
            </a:r>
            <a:r>
              <a:rPr lang="en-US" dirty="0" err="1"/>
              <a:t>Bnb</a:t>
            </a:r>
            <a:endParaRPr lang="en-US" dirty="0"/>
          </a:p>
          <a:p>
            <a:r>
              <a:rPr lang="en-US" dirty="0">
                <a:hlinkClick r:id="rId3"/>
              </a:rPr>
              <a:t>Food safety</a:t>
            </a:r>
            <a:r>
              <a:rPr lang="en-US">
                <a:hlinkClick r:id="rId3"/>
              </a:rPr>
              <a:t>: pork traceability</a:t>
            </a:r>
            <a:endParaRPr lang="en-US" dirty="0"/>
          </a:p>
          <a:p>
            <a:pPr lvl="1"/>
            <a:r>
              <a:rPr lang="en-US" dirty="0"/>
              <a:t>IBM Walmart, Tsinghua Univ.</a:t>
            </a:r>
          </a:p>
          <a:p>
            <a:r>
              <a:rPr lang="en-US" dirty="0"/>
              <a:t>Certification Transparent</a:t>
            </a:r>
          </a:p>
          <a:p>
            <a:r>
              <a:rPr lang="en-US" dirty="0"/>
              <a:t>Notarization: public trust</a:t>
            </a:r>
          </a:p>
          <a:p>
            <a:r>
              <a:rPr lang="en-US" dirty="0"/>
              <a:t>Uber-less</a:t>
            </a:r>
            <a:r>
              <a:rPr lang="zh-CN" altLang="en-US" dirty="0"/>
              <a:t> </a:t>
            </a:r>
            <a:r>
              <a:rPr lang="en-US" altLang="zh-CN" dirty="0"/>
              <a:t>transportation</a:t>
            </a:r>
          </a:p>
          <a:p>
            <a:r>
              <a:rPr lang="zh-CN" altLang="en-US" dirty="0">
                <a:hlinkClick r:id="rId4"/>
              </a:rPr>
              <a:t>验证学位信息</a:t>
            </a:r>
            <a:endParaRPr lang="en-US" altLang="zh-CN" dirty="0"/>
          </a:p>
          <a:p>
            <a:r>
              <a:rPr lang="zh-CN" altLang="en-US" dirty="0"/>
              <a:t>百度金融也发行了基于区块链技术支持的</a:t>
            </a:r>
            <a:r>
              <a:rPr lang="en-US" altLang="zh-CN" dirty="0"/>
              <a:t>ABS</a:t>
            </a:r>
            <a:r>
              <a:rPr lang="zh-CN" altLang="en-US" dirty="0"/>
              <a:t>（资产证券化）项目</a:t>
            </a:r>
            <a:endParaRPr lang="en-US" altLang="zh-CN" dirty="0"/>
          </a:p>
          <a:p>
            <a:r>
              <a:rPr lang="zh-CN" altLang="en-US" dirty="0"/>
              <a:t>在微信黄金红包中已开始应用区块链技术进行数字资产的并行记账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Public blockchain</a:t>
            </a:r>
          </a:p>
          <a:p>
            <a:r>
              <a:rPr lang="en-US" dirty="0"/>
              <a:t>Private Blockchain</a:t>
            </a:r>
          </a:p>
          <a:p>
            <a:pPr lvl="1"/>
            <a:r>
              <a:rPr lang="en-US" dirty="0"/>
              <a:t>42 Banks alliance: R3CEV</a:t>
            </a:r>
          </a:p>
          <a:p>
            <a:r>
              <a:rPr lang="en-US" dirty="0"/>
              <a:t>Alliance blockchain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8753</TotalTime>
  <Words>179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Specific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294</cp:revision>
  <dcterms:created xsi:type="dcterms:W3CDTF">2017-05-28T02:47:33Z</dcterms:created>
  <dcterms:modified xsi:type="dcterms:W3CDTF">2017-06-12T01:22:05Z</dcterms:modified>
</cp:coreProperties>
</file>