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1" r:id="rId2"/>
    <p:sldId id="320" r:id="rId3"/>
    <p:sldId id="316" r:id="rId4"/>
    <p:sldId id="318" r:id="rId5"/>
    <p:sldId id="315" r:id="rId6"/>
    <p:sldId id="317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. Application" id="{43B83FF8-DD14-498E-BDF5-1F2490A02A85}">
          <p14:sldIdLst>
            <p14:sldId id="321"/>
            <p14:sldId id="320"/>
            <p14:sldId id="316"/>
            <p14:sldId id="318"/>
            <p14:sldId id="315"/>
            <p14:sldId id="317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89" d="100"/>
          <a:sy n="89" d="100"/>
        </p:scale>
        <p:origin x="1192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从区块链到</a:t>
            </a:r>
            <a:r>
              <a:rPr lang="en-US" altLang="zh-CN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需要什么</a:t>
            </a:r>
          </a:p>
          <a:p>
            <a:r>
              <a:rPr lang="en-US" dirty="0"/>
              <a:t>http://bitkan.com/news/topic/19827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can transparently track the provenance of goods as they are passed from one organization to the next, building awareness and trust.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an open source project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Hyperledger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philosophical 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obstacles is trust: Companies must get comfortable with the idea that their supply chain data won’t "live" in a central location. </a:t>
            </a:r>
          </a:p>
          <a:p>
            <a:r>
              <a:rPr lang="zh-CN" altLang="en-US" dirty="0"/>
              <a:t>终于把区块链的技术与应用讲清楚了</a:t>
            </a:r>
            <a:r>
              <a:rPr lang="en-US" altLang="zh-CN" dirty="0"/>
              <a:t>: http://www.sohu.com/a/115881554_481636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thfans.org/posts/448" TargetMode="External"/><Relationship Id="rId2" Type="http://schemas.openxmlformats.org/officeDocument/2006/relationships/hyperlink" Target="https://www.antshares.org/zh-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biz.com/article/why-ibm-sees-blockchain-breakthrough-traceabil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hinaz.com/news/2017/0602/715148.s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1551-0087-4064-991A-A92245D5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B9D-2954-4CBB-8687-518AC5020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分布式自治组织 </a:t>
            </a:r>
            <a:r>
              <a:rPr lang="en-US" altLang="zh-CN" dirty="0"/>
              <a:t>/ </a:t>
            </a:r>
            <a:r>
              <a:rPr lang="zh-CN" altLang="en-US" dirty="0"/>
              <a:t>公司</a:t>
            </a:r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月，通过众筹</a:t>
            </a:r>
            <a:r>
              <a:rPr lang="en-US" altLang="zh-CN" dirty="0"/>
              <a:t>150 million $</a:t>
            </a:r>
            <a:r>
              <a:rPr lang="zh-CN" altLang="en-US" dirty="0"/>
              <a:t>，用于投资区块链相关项目</a:t>
            </a:r>
            <a:endParaRPr lang="en-US" altLang="zh-CN" dirty="0"/>
          </a:p>
          <a:p>
            <a:pPr lvl="1"/>
            <a:r>
              <a:rPr lang="zh-CN" altLang="en-US" dirty="0"/>
              <a:t>投资项目通过分布式投票决定 </a:t>
            </a:r>
            <a:endParaRPr lang="en-US" altLang="zh-CN" dirty="0"/>
          </a:p>
          <a:p>
            <a:r>
              <a:rPr lang="zh-CN" altLang="en-US" dirty="0"/>
              <a:t>完全通过智能合约完成，所有人可以审计，看相关内容</a:t>
            </a:r>
            <a:endParaRPr lang="en-US" altLang="zh-CN" dirty="0"/>
          </a:p>
          <a:p>
            <a:r>
              <a:rPr lang="zh-CN" altLang="en-US" dirty="0"/>
              <a:t>为与现实法律系统沟通，成立基于瑞士的公司</a:t>
            </a:r>
            <a:endParaRPr lang="en-US" altLang="zh-CN" dirty="0"/>
          </a:p>
          <a:p>
            <a:r>
              <a:rPr lang="zh-CN" altLang="en-US" dirty="0"/>
              <a:t>开源，基于</a:t>
            </a:r>
            <a:r>
              <a:rPr lang="en-US" altLang="zh-CN" dirty="0" err="1"/>
              <a:t>Ethereum</a:t>
            </a:r>
            <a:r>
              <a:rPr lang="en-US" altLang="zh-CN" dirty="0"/>
              <a:t> Solidity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FBE4-27C9-42E3-81E4-44FE606C51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B231-5F21-430D-B55F-6C92F07D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2A4A-3DBE-4101-853E-5CA1C739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从区块链到</a:t>
            </a:r>
            <a:r>
              <a:rPr lang="en-US" altLang="zh-CN" dirty="0"/>
              <a:t>DAO</a:t>
            </a:r>
            <a:r>
              <a:rPr lang="zh-CN" altLang="en-US" dirty="0"/>
              <a:t>需要什么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75-DFE7-4A46-9FD5-49D6FC4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7xqy72.com1.z0.glb.clouddn.com/public/resources/pic/news/2016/06/07/HqGsH2diDj_3eb26a7a033fae2fa86fa356ddcd3b54_r.png">
            <a:extLst>
              <a:ext uri="{FF2B5EF4-FFF2-40B4-BE49-F238E27FC236}">
                <a16:creationId xmlns:a16="http://schemas.microsoft.com/office/drawing/2014/main" id="{5C9D0B3C-E52C-4F72-B8F2-DA4A430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74" y="2724150"/>
            <a:ext cx="64484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EF5133-D662-41C9-AEC7-0E25FEC2C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4" y="1077264"/>
            <a:ext cx="6710843" cy="468839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542-932A-4257-87FA-C51C943FB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9486667">
            <a:off x="7007912" y="3863752"/>
            <a:ext cx="4530850" cy="796838"/>
          </a:xfrm>
        </p:spPr>
        <p:txBody>
          <a:bodyPr/>
          <a:lstStyle/>
          <a:p>
            <a:r>
              <a:rPr lang="zh-CN" altLang="en-US" dirty="0"/>
              <a:t>区块链应用普及程度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6BD-B982-4F69-8EC7-2C13014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相关项目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9B88C-D23D-4837-956E-C355F5D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5" y="1150374"/>
            <a:ext cx="11579611" cy="5026589"/>
          </a:xfrm>
        </p:spPr>
        <p:txBody>
          <a:bodyPr/>
          <a:lstStyle/>
          <a:p>
            <a:r>
              <a:rPr lang="en-US" altLang="zh-CN" dirty="0" err="1"/>
              <a:t>theDAO</a:t>
            </a:r>
            <a:r>
              <a:rPr lang="en-US" altLang="zh-CN" dirty="0"/>
              <a:t> - </a:t>
            </a:r>
            <a:r>
              <a:rPr lang="zh-CN" altLang="en-US" dirty="0">
                <a:solidFill>
                  <a:prstClr val="black"/>
                </a:solidFill>
              </a:rPr>
              <a:t>分布式自治组织 </a:t>
            </a:r>
            <a:r>
              <a:rPr lang="en-US" altLang="zh-CN" dirty="0">
                <a:solidFill>
                  <a:prstClr val="black"/>
                </a:solidFill>
              </a:rPr>
              <a:t>/ </a:t>
            </a:r>
            <a:r>
              <a:rPr lang="zh-CN" altLang="en-US" dirty="0">
                <a:solidFill>
                  <a:prstClr val="black"/>
                </a:solidFill>
              </a:rPr>
              <a:t>公司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hlinkClick r:id="rId2"/>
              </a:rPr>
              <a:t>小蚁区块链</a:t>
            </a:r>
            <a:endParaRPr lang="en-US" altLang="zh-CN" dirty="0"/>
          </a:p>
          <a:p>
            <a:pPr lvl="1"/>
            <a:r>
              <a:rPr lang="en-US" altLang="zh-CN" dirty="0"/>
              <a:t>ICO</a:t>
            </a:r>
          </a:p>
          <a:p>
            <a:r>
              <a:rPr lang="en-US" dirty="0" err="1">
                <a:hlinkClick r:id="rId3"/>
              </a:rPr>
              <a:t>DEx</a:t>
            </a:r>
            <a:r>
              <a:rPr lang="zh-CN" altLang="en-US" dirty="0">
                <a:hlinkClick r:id="rId3"/>
              </a:rPr>
              <a:t>项目</a:t>
            </a:r>
            <a:endParaRPr lang="en-US" altLang="zh-CN" dirty="0"/>
          </a:p>
          <a:p>
            <a:pPr lvl="1"/>
            <a:r>
              <a:rPr lang="zh-CN" altLang="en-US" dirty="0"/>
              <a:t>领取</a:t>
            </a:r>
            <a:r>
              <a:rPr lang="en-US" altLang="zh-CN" dirty="0"/>
              <a:t>100</a:t>
            </a:r>
            <a:r>
              <a:rPr lang="zh-CN" altLang="en-US" dirty="0"/>
              <a:t>个以太币作为测试</a:t>
            </a:r>
            <a:endParaRPr lang="en-US" altLang="zh-CN" dirty="0"/>
          </a:p>
          <a:p>
            <a:r>
              <a:rPr lang="en-US" altLang="zh-CN" dirty="0">
                <a:solidFill>
                  <a:prstClr val="black"/>
                </a:solidFill>
              </a:rPr>
              <a:t>Slock.it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DC1A-2C53-4DEE-B62C-DA70E49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5BD77-862B-47BE-961E-632675CD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80" y="518985"/>
            <a:ext cx="6630319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ADA7-BF8A-48C4-9367-2A21060E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2E89-A38E-4546-8973-32CED085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7493-4E5A-4473-8D57-638D885F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593-480A-4A95-948B-B225FA92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mmbiz.qpic.cn/mmbiz_jpg/ZicfEblzAUZCVtiaJ8cfH8THEoKSlYw3U0icS3f6qWv1CWT7TluyhBZFU5Cq2yb4SnGGibCxw1HSfx64MQsQAKKiabA/0?wx_fmt=jpeg?0.8609523860491302">
            <a:extLst>
              <a:ext uri="{FF2B5EF4-FFF2-40B4-BE49-F238E27FC236}">
                <a16:creationId xmlns:a16="http://schemas.microsoft.com/office/drawing/2014/main" id="{B923DE7D-1807-4E25-955A-1E9AD7C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69" y="19016"/>
            <a:ext cx="10122674" cy="68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E86F1D-E3D9-45E8-AE22-3CB796303458}"/>
              </a:ext>
            </a:extLst>
          </p:cNvPr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食品安全：农产品出厂全过程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2DB9-E455-4DE9-920E-CA041E7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CF77-E765-45BA-81FF-D681DC0E6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522C-F214-455B-BD15-EC3A56953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E5372-864C-44E7-B624-1942B17A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Smart Renting: air </a:t>
            </a:r>
            <a:r>
              <a:rPr lang="en-US" dirty="0" err="1"/>
              <a:t>Bnb</a:t>
            </a:r>
            <a:endParaRPr lang="en-US" dirty="0"/>
          </a:p>
          <a:p>
            <a:r>
              <a:rPr lang="en-US" dirty="0">
                <a:hlinkClick r:id="rId3"/>
              </a:rPr>
              <a:t>Food safety</a:t>
            </a:r>
            <a:r>
              <a:rPr lang="en-US">
                <a:hlinkClick r:id="rId3"/>
              </a:rPr>
              <a:t>: pork traceability</a:t>
            </a:r>
            <a:endParaRPr lang="en-US" dirty="0"/>
          </a:p>
          <a:p>
            <a:pPr lvl="1"/>
            <a:r>
              <a:rPr lang="en-US" dirty="0"/>
              <a:t>IBM Walmart, Tsinghua Univ.</a:t>
            </a:r>
          </a:p>
          <a:p>
            <a:r>
              <a:rPr lang="en-US" dirty="0"/>
              <a:t>Certification Transparent</a:t>
            </a:r>
          </a:p>
          <a:p>
            <a:r>
              <a:rPr lang="en-US" dirty="0"/>
              <a:t>Notarization: public trust</a:t>
            </a:r>
          </a:p>
          <a:p>
            <a:r>
              <a:rPr lang="en-US" dirty="0"/>
              <a:t>Uber-less</a:t>
            </a:r>
            <a:r>
              <a:rPr lang="zh-CN" altLang="en-US" dirty="0"/>
              <a:t> </a:t>
            </a:r>
            <a:r>
              <a:rPr lang="en-US" altLang="zh-CN" dirty="0"/>
              <a:t>transportation</a:t>
            </a:r>
          </a:p>
          <a:p>
            <a:r>
              <a:rPr lang="zh-CN" altLang="en-US" dirty="0">
                <a:hlinkClick r:id="rId4"/>
              </a:rPr>
              <a:t>验证学位信息</a:t>
            </a:r>
            <a:endParaRPr lang="en-US" altLang="zh-CN" dirty="0"/>
          </a:p>
          <a:p>
            <a:r>
              <a:rPr lang="zh-CN" altLang="en-US" dirty="0"/>
              <a:t>百度金融也发行了基于区块链技术支持的</a:t>
            </a:r>
            <a:r>
              <a:rPr lang="en-US" altLang="zh-CN" dirty="0"/>
              <a:t>ABS</a:t>
            </a:r>
            <a:r>
              <a:rPr lang="zh-CN" altLang="en-US" dirty="0"/>
              <a:t>（资产证券化）项目</a:t>
            </a:r>
            <a:endParaRPr lang="en-US" altLang="zh-CN" dirty="0"/>
          </a:p>
          <a:p>
            <a:r>
              <a:rPr lang="zh-CN" altLang="en-US" dirty="0"/>
              <a:t>在微信黄金红包中已开始应用区块链技术进行数字资产的并行记账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blockchain</a:t>
            </a:r>
          </a:p>
          <a:p>
            <a:r>
              <a:rPr lang="en-US" dirty="0"/>
              <a:t>Private Blockchain</a:t>
            </a:r>
          </a:p>
          <a:p>
            <a:pPr lvl="1"/>
            <a:r>
              <a:rPr lang="en-US" dirty="0"/>
              <a:t>42 Banks alliance: R3CEV</a:t>
            </a:r>
          </a:p>
          <a:p>
            <a:r>
              <a:rPr lang="en-US" dirty="0"/>
              <a:t>Alliance blockchain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363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DAO </vt:lpstr>
      <vt:lpstr>从区块链到DAO需要什么</vt:lpstr>
      <vt:lpstr>相关项目 </vt:lpstr>
      <vt:lpstr>PowerPoint Presentation</vt:lpstr>
      <vt:lpstr>PowerPoint Presentation</vt:lpstr>
      <vt:lpstr>PowerPoint Presentation</vt:lpstr>
      <vt:lpstr>Specific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305</cp:revision>
  <dcterms:created xsi:type="dcterms:W3CDTF">2017-05-28T02:47:33Z</dcterms:created>
  <dcterms:modified xsi:type="dcterms:W3CDTF">2017-06-12T02:14:29Z</dcterms:modified>
</cp:coreProperties>
</file>