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7" r:id="rId2"/>
    <p:sldId id="280" r:id="rId3"/>
    <p:sldId id="279" r:id="rId4"/>
    <p:sldId id="316" r:id="rId5"/>
    <p:sldId id="305" r:id="rId6"/>
    <p:sldId id="281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89458" autoAdjust="0"/>
  </p:normalViewPr>
  <p:slideViewPr>
    <p:cSldViewPr snapToGrid="0">
      <p:cViewPr varScale="1">
        <p:scale>
          <a:sx n="148" d="100"/>
          <a:sy n="148" d="100"/>
        </p:scale>
        <p:origin x="293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mt.sohu.com/business/d20170205/125520800_607350.shtml" TargetMode="External"/><Relationship Id="rId3" Type="http://schemas.openxmlformats.org/officeDocument/2006/relationships/hyperlink" Target="http://tech.sina.com.cn/i/2017-06-03/doc-ifyfuzny2852497.shtml" TargetMode="External"/><Relationship Id="rId7" Type="http://schemas.openxmlformats.org/officeDocument/2006/relationships/hyperlink" Target="http://www.dyhjw.com/gold/20170527-27378.html" TargetMode="External"/><Relationship Id="rId2" Type="http://schemas.openxmlformats.org/officeDocument/2006/relationships/hyperlink" Target="http://tech.sina.com.cn/roll/2017-05-21/doc-ifyfkkmc9915818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ance.sina.com.cn/china/jrxw/2017-06-05/doc-ifyfuvpm7397431.shtml" TargetMode="External"/><Relationship Id="rId5" Type="http://schemas.openxmlformats.org/officeDocument/2006/relationships/hyperlink" Target="http://tech.sina.com.cn/roll/2017-06-04/doc-ifyfuzym7883904.shtml" TargetMode="External"/><Relationship Id="rId4" Type="http://schemas.openxmlformats.org/officeDocument/2006/relationships/hyperlink" Target="http://tech.sina.com.cn/i/2017-05-26/doc-ifyfqqyh8450336.shtml?cre=techpagepc&amp;mod=f&amp;loc=2&amp;r=9&amp;doct=0&amp;rfunc=86" TargetMode="External"/><Relationship Id="rId9" Type="http://schemas.openxmlformats.org/officeDocument/2006/relationships/hyperlink" Target="http://forex.cngold.com.cn/20170605d1710n153218862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tx/bc4623d0f9b3d3cbf37bfd27e05a6ea826a06ec9a4d8dcbf703e140039ddf008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s://blockchain.info/block-height/46929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blockchain.info" TargetMode="External"/><Relationship Id="rId5" Type="http://schemas.openxmlformats.org/officeDocument/2006/relationships/slide" Target="slide5.xml"/><Relationship Id="rId4" Type="http://schemas.openxmlformats.org/officeDocument/2006/relationships/image" Target="../media/image3.emf"/><Relationship Id="rId9" Type="http://schemas.openxmlformats.org/officeDocument/2006/relationships/hyperlink" Target="https://blockchain.info/tree/256915156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block-height/469292" TargetMode="External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blockchain.info" TargetMode="External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ckchain.info/tx/bc4623d0f9b3d3cbf37bfd27e05a6ea826a06ec9a4d8dcbf703e140039ddf008" TargetMode="External"/><Relationship Id="rId5" Type="http://schemas.openxmlformats.org/officeDocument/2006/relationships/hyperlink" Target="How_04_blockchain_applications.pptx" TargetMode="External"/><Relationship Id="rId4" Type="http://schemas.openxmlformats.org/officeDocument/2006/relationships/slide" Target="slide5.xml"/><Relationship Id="rId9" Type="http://schemas.openxmlformats.org/officeDocument/2006/relationships/hyperlink" Target="https://blockchain.info/tree/25691515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5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215F-20F5-42AA-B4FB-D19634C5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7960-6E01-4D72-808C-AB4F5114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世界七成比特币产自中国 每枚电费成本达上万元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全球最大比特币交易所正进行融资 估值已达</a:t>
            </a:r>
            <a:r>
              <a:rPr lang="en-US" altLang="zh-CN" dirty="0">
                <a:hlinkClick r:id="rId3"/>
              </a:rPr>
              <a:t>10</a:t>
            </a:r>
            <a:r>
              <a:rPr lang="zh-CN" altLang="en-US" dirty="0">
                <a:hlinkClick r:id="rId3"/>
              </a:rPr>
              <a:t>亿美元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8</a:t>
            </a:r>
            <a:r>
              <a:rPr lang="zh-CN" altLang="en-US" dirty="0">
                <a:hlinkClick r:id="rId4"/>
              </a:rPr>
              <a:t>年暴涨</a:t>
            </a:r>
            <a:r>
              <a:rPr lang="en-US" altLang="zh-CN" dirty="0">
                <a:hlinkClick r:id="rId4"/>
              </a:rPr>
              <a:t>300</a:t>
            </a:r>
            <a:r>
              <a:rPr lang="zh-CN" altLang="en-US" dirty="0">
                <a:hlinkClick r:id="rId4"/>
              </a:rPr>
              <a:t>万倍 风口上的比特币价值几何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俄罗斯央行拟打造国家虚拟货币：要优于比特币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比特币的红与黑：技术理念先进 价格暴涨暴跌引发担忧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意义重大</a:t>
            </a:r>
            <a:r>
              <a:rPr lang="en-US" altLang="zh-CN" dirty="0">
                <a:hlinkClick r:id="rId7"/>
              </a:rPr>
              <a:t>! </a:t>
            </a:r>
            <a:r>
              <a:rPr lang="zh-CN" altLang="en-US" dirty="0">
                <a:hlinkClick r:id="rId7"/>
              </a:rPr>
              <a:t>中国央行数字货币研究所即将挂牌</a:t>
            </a:r>
            <a:endParaRPr lang="en-US" altLang="zh-CN" dirty="0"/>
          </a:p>
          <a:p>
            <a:r>
              <a:rPr lang="zh-CN" altLang="en-US" dirty="0">
                <a:hlinkClick r:id="rId8"/>
              </a:rPr>
              <a:t>央行区块链的数字票据交易平台测试成功</a:t>
            </a:r>
            <a:endParaRPr lang="en-US" altLang="zh-CN" dirty="0"/>
          </a:p>
          <a:p>
            <a:r>
              <a:rPr lang="zh-CN" altLang="en-US" dirty="0">
                <a:hlinkClick r:id="rId9"/>
              </a:rPr>
              <a:t>比特币在国内三大交易平台成交超过</a:t>
            </a:r>
            <a:r>
              <a:rPr lang="en-US" altLang="zh-CN" dirty="0">
                <a:hlinkClick r:id="rId9"/>
              </a:rPr>
              <a:t>80%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月份国内比特币交易成交额为</a:t>
            </a:r>
            <a:r>
              <a:rPr lang="en-US" altLang="zh-CN" dirty="0"/>
              <a:t>217.08</a:t>
            </a:r>
            <a:r>
              <a:rPr lang="zh-CN" altLang="en-US" dirty="0"/>
              <a:t>亿元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72649-E41F-4F65-AEC3-22F44E4D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A94685-A2DD-432A-A511-57B332C016C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8540" y="2021915"/>
          <a:ext cx="3608838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419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80441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Alice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Frank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Carlos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0.0000001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2800" y="136602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825900" y="1140313"/>
            <a:ext cx="3942773" cy="3616129"/>
            <a:chOff x="6413500" y="689809"/>
            <a:chExt cx="3254358" cy="31208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cxnSpLocks/>
              <a:stCxn id="53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  <a:stCxn id="54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  <a:endCxn id="55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  <a:stCxn id="57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56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8949DC-37C4-4C54-94A3-65B7CF16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46" y="1229884"/>
            <a:ext cx="3521067" cy="355746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31245-E91B-4773-A73E-291ECD56472E}"/>
              </a:ext>
            </a:extLst>
          </p:cNvPr>
          <p:cNvGrpSpPr/>
          <p:nvPr/>
        </p:nvGrpSpPr>
        <p:grpSpPr>
          <a:xfrm>
            <a:off x="536231" y="4895318"/>
            <a:ext cx="8209280" cy="1822738"/>
            <a:chOff x="599440" y="1245878"/>
            <a:chExt cx="8209280" cy="1822738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3CC62C13-C3A3-4778-BB04-F1C36136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098DEDF7-8FCA-41DE-AA74-EDAC9DAB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FE13DDA3-2CE6-4B83-9639-19436135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0D7674F3-E713-4D9A-B3E1-66E473320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884A9607-4FEB-4927-8A26-647F0843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734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2F82225D-D7E9-419D-8729-1188E41B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909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FC41B479-2B82-46A6-9964-E8EC45BC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90337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36F21249-D8DD-476F-8266-F7B38C23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2943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6DF2FFB5-2856-4BDE-9992-8C0ED082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847" y="1273451"/>
              <a:ext cx="799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F2BD77F1-7274-4BC2-B0F6-11C22DEB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E5DEC399-C9D0-4807-B29C-3D65D3CC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514" y="1860409"/>
              <a:ext cx="702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35F03079-8C5E-4BD7-8E2C-82CA44D84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4072095C-DA01-4B02-AA8F-4D6B7349B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220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DC45FA1B-29C3-4E90-B2E3-32AC49A3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10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A937914A-1AAE-4DA2-90BB-8605385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34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2D9F058A-C4AC-451E-A5B6-4AE5A45B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38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3ACAA46A-24D4-4142-AF86-CCD6E632A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925" y="1273451"/>
              <a:ext cx="989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B745CAD7-D521-4ACA-BB6B-820CEEF15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E6B98636-F5C7-4710-AA48-4B0598FC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333" y="1860409"/>
              <a:ext cx="766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72" name="Rectangle 22">
              <a:extLst>
                <a:ext uri="{FF2B5EF4-FFF2-40B4-BE49-F238E27FC236}">
                  <a16:creationId xmlns:a16="http://schemas.microsoft.com/office/drawing/2014/main" id="{73709655-C811-48E8-979E-F6E9F4D6B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533A09C4-73CB-4FD7-BCD3-0DE911DC4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13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5BF3AD7F-5DE3-4C62-9D1D-EC283B8A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51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124FE3E9-0C04-4440-BA3C-11112AE5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5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4AFEE888-54EA-4B94-B24C-12D484E55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578" y="1273451"/>
              <a:ext cx="8367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D74BD8E-D82B-43A8-974A-6C71EC8C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125A5B8-C675-4ED9-A5C5-AB570CCC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570" y="1860409"/>
              <a:ext cx="8447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4215FAB3-667C-45CB-A5A6-814214A7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EBB45657-6EE0-4917-AAB8-9545494E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25ADB24C-96EE-4EB6-A86B-55E231D25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A8BF2F5D-E611-488C-894C-7EC62C128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</p:grp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E3FC4DE-E86F-4587-99CF-C8ABA104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104" y="352580"/>
            <a:ext cx="7924527" cy="4944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6" action="ppaction://hlinkfile"/>
              </a:rPr>
              <a:t>Blockchain Viewer</a:t>
            </a:r>
            <a:r>
              <a:rPr lang="en-US" dirty="0"/>
              <a:t>:  </a:t>
            </a:r>
            <a:r>
              <a:rPr lang="en-US" dirty="0">
                <a:hlinkClick r:id="rId7"/>
              </a:rPr>
              <a:t>Block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txn</a:t>
            </a:r>
            <a:r>
              <a:rPr lang="en-US" dirty="0"/>
              <a:t>, Address, </a:t>
            </a:r>
            <a:r>
              <a:rPr lang="en-US" dirty="0">
                <a:hlinkClick r:id="rId9"/>
              </a:rPr>
              <a:t>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377" y="1538416"/>
            <a:ext cx="5534108" cy="518305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70858" y="1649627"/>
            <a:ext cx="4300099" cy="452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–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  <a:endParaRPr lang="en-US" dirty="0">
              <a:hlinkClick r:id="rId6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Reference</a:t>
            </a:r>
          </a:p>
          <a:p>
            <a:r>
              <a:rPr lang="en-US" dirty="0">
                <a:hlinkClick r:id="rId7" action="ppaction://hlinkfile"/>
              </a:rPr>
              <a:t>Blockchain Viewer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hlinkClick r:id="rId8"/>
              </a:rPr>
              <a:t>Block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hlinkClick r:id="rId6"/>
              </a:rPr>
              <a:t>txn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Address, </a:t>
            </a:r>
          </a:p>
          <a:p>
            <a:pPr lvl="1"/>
            <a:r>
              <a:rPr lang="en-US" dirty="0">
                <a:hlinkClick r:id="rId9"/>
              </a:rPr>
              <a:t>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586</Words>
  <Application>Microsoft Office PowerPoint</Application>
  <PresentationFormat>Widescreen</PresentationFormat>
  <Paragraphs>144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Gill Sans</vt:lpstr>
      <vt:lpstr>Gill Sans Light</vt:lpstr>
      <vt:lpstr>新細明體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新闻</vt:lpstr>
      <vt:lpstr>比特币 实现技术解析</vt:lpstr>
      <vt:lpstr>How Bitcoin Works</vt:lpstr>
      <vt:lpstr>Introduction</vt:lpstr>
      <vt:lpstr>Outline</vt:lpstr>
      <vt:lpstr>Q &amp; A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285</cp:revision>
  <dcterms:created xsi:type="dcterms:W3CDTF">2017-05-28T02:47:33Z</dcterms:created>
  <dcterms:modified xsi:type="dcterms:W3CDTF">2017-06-05T14:16:35Z</dcterms:modified>
</cp:coreProperties>
</file>