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4" r:id="rId2"/>
    <p:sldId id="316" r:id="rId3"/>
    <p:sldId id="315" r:id="rId4"/>
    <p:sldId id="317" r:id="rId5"/>
    <p:sldId id="31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0. Application" id="{43B83FF8-DD14-498E-BDF5-1F2490A02A85}">
          <p14:sldIdLst>
            <p14:sldId id="314"/>
            <p14:sldId id="316"/>
            <p14:sldId id="315"/>
            <p14:sldId id="317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733" autoAdjust="0"/>
    <p:restoredTop sz="89458" autoAdjust="0"/>
  </p:normalViewPr>
  <p:slideViewPr>
    <p:cSldViewPr snapToGrid="0">
      <p:cViewPr varScale="1">
        <p:scale>
          <a:sx n="103" d="100"/>
          <a:sy n="103" d="100"/>
        </p:scale>
        <p:origin x="92" y="12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猪肉也用区块链技术：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http://www.sohu.com/a/121532565_236263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80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Blockchain can transparently track the provenance of goods as they are passed from one organization to the next, building awareness and trust.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supports an open source project called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Hyperledger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biggest philosophical o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obstacles is trust: Companies must get comfortable with the idea that their supply chain data won’t "live" in a central location. </a:t>
            </a:r>
          </a:p>
          <a:p>
            <a:r>
              <a:rPr lang="zh-CN" altLang="en-US" dirty="0"/>
              <a:t>终于把区块链的技术与应用讲清楚了</a:t>
            </a:r>
            <a:r>
              <a:rPr lang="en-US" altLang="zh-CN" dirty="0"/>
              <a:t>: http://www.sohu.com/a/115881554_481636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4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eenbiz.com/article/why-ibm-sees-blockchain-breakthrough-traceabilit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hinaz.com/news/2017/0602/715148.s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53EF-B7C1-4EEA-824A-42A2CEEA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区块链应用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D71B6-F5B1-4CBE-82D0-8E447F57B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5692" y="1120877"/>
            <a:ext cx="5250165" cy="50560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物联网应用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食品安全</a:t>
            </a:r>
            <a:r>
              <a:rPr lang="en-US" altLang="zh-CN" dirty="0"/>
              <a:t>: </a:t>
            </a:r>
            <a:r>
              <a:rPr lang="zh-CN" altLang="en-US" dirty="0"/>
              <a:t>沃尔玛猪肉安全</a:t>
            </a:r>
            <a:endParaRPr lang="en-US" altLang="zh-CN" dirty="0"/>
          </a:p>
          <a:p>
            <a:r>
              <a:rPr lang="zh-CN" altLang="en-US" dirty="0"/>
              <a:t>基于区块链的智慧消防</a:t>
            </a:r>
            <a:endParaRPr lang="en-US" altLang="zh-CN" dirty="0"/>
          </a:p>
          <a:p>
            <a:pPr lvl="1"/>
            <a:r>
              <a:rPr lang="zh-CN" altLang="en-US" dirty="0"/>
              <a:t>消防设备出厂</a:t>
            </a:r>
            <a:endParaRPr lang="en-US" altLang="zh-CN" dirty="0"/>
          </a:p>
          <a:p>
            <a:pPr lvl="1"/>
            <a:r>
              <a:rPr lang="zh-CN" altLang="en-US" dirty="0"/>
              <a:t>上报消防数据</a:t>
            </a:r>
            <a:endParaRPr lang="en-US" altLang="zh-CN" dirty="0"/>
          </a:p>
          <a:p>
            <a:pPr lvl="1"/>
            <a:r>
              <a:rPr lang="zh-CN" altLang="en-US" dirty="0"/>
              <a:t>火警设备数据</a:t>
            </a:r>
            <a:endParaRPr lang="en-US" altLang="zh-CN" dirty="0"/>
          </a:p>
          <a:p>
            <a:pPr lvl="1"/>
            <a:r>
              <a:rPr lang="zh-CN" altLang="en-US" dirty="0"/>
              <a:t>出警设备数据</a:t>
            </a:r>
            <a:endParaRPr lang="en-US" altLang="zh-CN" dirty="0"/>
          </a:p>
          <a:p>
            <a:r>
              <a:rPr lang="zh-CN" altLang="en-US" dirty="0"/>
              <a:t>去中心化租房</a:t>
            </a:r>
            <a:endParaRPr lang="en-US" dirty="0"/>
          </a:p>
          <a:p>
            <a:r>
              <a:rPr lang="en-US" dirty="0"/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04647-D857-48DD-A2B2-773EB71E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6AF8DC-F12D-48DF-8FAE-C0D0F1464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2" y="1290435"/>
            <a:ext cx="5590802" cy="381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8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F6BD-B982-4F69-8EC7-2C130142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食品安全：农产品出厂全过程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D9514-D3F9-43CB-A6E6-715A10A59C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02B56-38C0-429F-9FA5-392A34852B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8DC1A-2C53-4DEE-B62C-DA70E498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7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7593-480A-4A95-948B-B225FA92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://mmbiz.qpic.cn/mmbiz_jpg/ZicfEblzAUZCVtiaJ8cfH8THEoKSlYw3U0icS3f6qWv1CWT7TluyhBZFU5Cq2yb4SnGGibCxw1HSfx64MQsQAKKiabA/0?wx_fmt=jpeg?0.8609523860491302">
            <a:extLst>
              <a:ext uri="{FF2B5EF4-FFF2-40B4-BE49-F238E27FC236}">
                <a16:creationId xmlns:a16="http://schemas.microsoft.com/office/drawing/2014/main" id="{B923DE7D-1807-4E25-955A-1E9AD7CCE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669" y="19016"/>
            <a:ext cx="10122674" cy="683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E86F1D-E3D9-45E8-AE22-3CB796303458}"/>
              </a:ext>
            </a:extLst>
          </p:cNvPr>
          <p:cNvSpPr txBox="1">
            <a:spLocks/>
          </p:cNvSpPr>
          <p:nvPr/>
        </p:nvSpPr>
        <p:spPr>
          <a:xfrm>
            <a:off x="294462" y="365125"/>
            <a:ext cx="11671396" cy="61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食品安全：农产品出厂全过程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5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2DB9-E455-4DE9-920E-CA041E70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BCF77-E765-45BA-81FF-D681DC0E63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B522C-F214-455B-BD15-EC3A56953A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E5372-864C-44E7-B624-1942B17A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0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Smart Renting: air </a:t>
            </a:r>
            <a:r>
              <a:rPr lang="en-US" dirty="0" err="1"/>
              <a:t>Bnb</a:t>
            </a:r>
            <a:endParaRPr lang="en-US" dirty="0"/>
          </a:p>
          <a:p>
            <a:r>
              <a:rPr lang="en-US" dirty="0">
                <a:hlinkClick r:id="rId3"/>
              </a:rPr>
              <a:t>Food safety</a:t>
            </a:r>
            <a:r>
              <a:rPr lang="en-US">
                <a:hlinkClick r:id="rId3"/>
              </a:rPr>
              <a:t>: pork traceability</a:t>
            </a:r>
            <a:endParaRPr lang="en-US" dirty="0"/>
          </a:p>
          <a:p>
            <a:pPr lvl="1"/>
            <a:r>
              <a:rPr lang="en-US" dirty="0"/>
              <a:t>IBM Walmart, Tsinghua Univ.</a:t>
            </a:r>
          </a:p>
          <a:p>
            <a:r>
              <a:rPr lang="en-US" dirty="0"/>
              <a:t>Certification Transparent</a:t>
            </a:r>
          </a:p>
          <a:p>
            <a:r>
              <a:rPr lang="en-US" dirty="0"/>
              <a:t>Notarization: public trust</a:t>
            </a:r>
          </a:p>
          <a:p>
            <a:r>
              <a:rPr lang="en-US" dirty="0"/>
              <a:t>Uber-less</a:t>
            </a:r>
            <a:r>
              <a:rPr lang="zh-CN" altLang="en-US" dirty="0"/>
              <a:t> </a:t>
            </a:r>
            <a:r>
              <a:rPr lang="en-US" altLang="zh-CN" dirty="0"/>
              <a:t>transportation</a:t>
            </a:r>
          </a:p>
          <a:p>
            <a:r>
              <a:rPr lang="zh-CN" altLang="en-US" dirty="0">
                <a:hlinkClick r:id="rId4"/>
              </a:rPr>
              <a:t>验证学位信息</a:t>
            </a:r>
            <a:endParaRPr lang="en-US" altLang="zh-CN" dirty="0"/>
          </a:p>
          <a:p>
            <a:r>
              <a:rPr lang="zh-CN" altLang="en-US" dirty="0"/>
              <a:t>百度金融也发行了基于区块链技术支持的</a:t>
            </a:r>
            <a:r>
              <a:rPr lang="en-US" altLang="zh-CN" dirty="0"/>
              <a:t>ABS</a:t>
            </a:r>
            <a:r>
              <a:rPr lang="zh-CN" altLang="en-US" dirty="0"/>
              <a:t>（资产证券化）项目</a:t>
            </a:r>
            <a:endParaRPr lang="en-US" altLang="zh-CN" dirty="0"/>
          </a:p>
          <a:p>
            <a:r>
              <a:rPr lang="zh-CN" altLang="en-US" dirty="0"/>
              <a:t>在微信黄金红包中已开始应用区块链技术进行数字资产的并行记账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Public blockchain</a:t>
            </a:r>
          </a:p>
          <a:p>
            <a:r>
              <a:rPr lang="en-US" dirty="0"/>
              <a:t>Private Blockchain</a:t>
            </a:r>
          </a:p>
          <a:p>
            <a:pPr lvl="1"/>
            <a:r>
              <a:rPr lang="en-US" dirty="0"/>
              <a:t>42 Banks alliance: R3CEV</a:t>
            </a:r>
          </a:p>
          <a:p>
            <a:r>
              <a:rPr lang="en-US" dirty="0"/>
              <a:t>Alliance blockchain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8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8715</TotalTime>
  <Words>280</Words>
  <Application>Microsoft Office PowerPoint</Application>
  <PresentationFormat>Widescreen</PresentationFormat>
  <Paragraphs>39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Theme</vt:lpstr>
      <vt:lpstr>区块链应用</vt:lpstr>
      <vt:lpstr>食品安全：农产品出厂全过程</vt:lpstr>
      <vt:lpstr>PowerPoint Presentation</vt:lpstr>
      <vt:lpstr>PowerPoint Presentation</vt:lpstr>
      <vt:lpstr>Specific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290</cp:revision>
  <dcterms:created xsi:type="dcterms:W3CDTF">2017-05-28T02:47:33Z</dcterms:created>
  <dcterms:modified xsi:type="dcterms:W3CDTF">2017-06-07T08:29:35Z</dcterms:modified>
</cp:coreProperties>
</file>