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4" r:id="rId2"/>
    <p:sldId id="310" r:id="rId3"/>
    <p:sldId id="311" r:id="rId4"/>
    <p:sldId id="312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. Application" id="{43B83FF8-DD14-498E-BDF5-1F2490A02A85}">
          <p14:sldIdLst>
            <p14:sldId id="304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can transparently track the provenance of goods as they are passed from one organization to the next, building awareness and trust.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an open source project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philosophical 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obstacles is trust: Companies must get comfortable with the idea that their supply chain data won’t "live" in a central location. </a:t>
            </a:r>
          </a:p>
          <a:p>
            <a:r>
              <a:rPr lang="zh-CN" altLang="en-US" dirty="0"/>
              <a:t>终于把区块链的技术与应用讲清楚了</a:t>
            </a:r>
            <a:r>
              <a:rPr lang="en-US" altLang="zh-CN" dirty="0"/>
              <a:t>: http://www.sohu.com/a/115881554_481636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biz.com/article/why-ibm-sees-blockchain-breakthrough-traceabil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hinaz.com/news/2017/0602/715148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Chain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0160" y="1110147"/>
            <a:ext cx="5725338" cy="4798539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Permanent and transparent records of transactions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 Distributed, encrypted, trusted ledgers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 Secure, indelible, consensus based, auditable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 Permissioned or </a:t>
            </a:r>
            <a:r>
              <a:rPr lang="en-US" altLang="en-US" dirty="0" err="1">
                <a:cs typeface="Arial" panose="020B0604020202020204" pitchFamily="34" charset="0"/>
              </a:rPr>
              <a:t>permissionless</a:t>
            </a:r>
            <a:r>
              <a:rPr lang="en-US" altLang="en-US" dirty="0">
                <a:cs typeface="Arial" panose="020B0604020202020204" pitchFamily="34" charset="0"/>
              </a:rPr>
              <a:t>, replicated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 Potential of eliminating intermediaries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8" y="410506"/>
            <a:ext cx="5661488" cy="2803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8" y="3730919"/>
            <a:ext cx="5717734" cy="28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for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" y="1107566"/>
            <a:ext cx="12192000" cy="52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Shared ledger &amp; 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Shared ledger</a:t>
            </a:r>
          </a:p>
          <a:p>
            <a:pPr lvl="1"/>
            <a:r>
              <a:rPr lang="en-US" dirty="0"/>
              <a:t>Shared between participants</a:t>
            </a:r>
          </a:p>
          <a:p>
            <a:pPr lvl="1"/>
            <a:r>
              <a:rPr lang="en-US" dirty="0"/>
              <a:t>Participants have own copy through replication</a:t>
            </a:r>
          </a:p>
          <a:p>
            <a:pPr lvl="1"/>
            <a:r>
              <a:rPr lang="en-US" dirty="0"/>
              <a:t>Permissioned, so participants see only appropriate transactions</a:t>
            </a:r>
          </a:p>
          <a:p>
            <a:pPr lvl="1"/>
            <a:r>
              <a:rPr lang="en-US" dirty="0"/>
              <a:t>THE shared system of record</a:t>
            </a:r>
          </a:p>
          <a:p>
            <a:r>
              <a:rPr lang="en-US" dirty="0">
                <a:solidFill>
                  <a:srgbClr val="4178BF"/>
                </a:solidFill>
                <a:latin typeface="Arial" panose="020B0604020202020204" pitchFamily="34" charset="0"/>
              </a:rPr>
              <a:t>Records all transactions across business 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Smart Contract</a:t>
            </a:r>
          </a:p>
          <a:p>
            <a:pPr lvl="1"/>
            <a:r>
              <a:rPr lang="en-US" dirty="0"/>
              <a:t>Verifiable, signed</a:t>
            </a:r>
          </a:p>
          <a:p>
            <a:pPr lvl="1"/>
            <a:r>
              <a:rPr lang="en-US" dirty="0"/>
              <a:t>Encoded in programming language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Defines contractual conditions under which corporate Bond transfer occurs</a:t>
            </a:r>
          </a:p>
          <a:p>
            <a:r>
              <a:rPr lang="en-US" dirty="0">
                <a:solidFill>
                  <a:srgbClr val="C00000"/>
                </a:solidFill>
              </a:rPr>
              <a:t>Business rules implied by the contract … embedded in the Blockchain and executed with the transaction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Privacy &amp;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Participants need:</a:t>
            </a:r>
          </a:p>
          <a:p>
            <a:pPr lvl="2"/>
            <a:r>
              <a:rPr lang="en-US" dirty="0"/>
              <a:t>Appropriate confidentiality between subsets of participants</a:t>
            </a:r>
          </a:p>
          <a:p>
            <a:pPr lvl="2"/>
            <a:r>
              <a:rPr lang="en-US" dirty="0"/>
              <a:t>Identity not linked to a transaction</a:t>
            </a:r>
          </a:p>
          <a:p>
            <a:pPr lvl="1"/>
            <a:r>
              <a:rPr lang="en-US" dirty="0"/>
              <a:t>Transactions need to be authenticated</a:t>
            </a:r>
          </a:p>
          <a:p>
            <a:pPr lvl="1"/>
            <a:r>
              <a:rPr lang="en-US" dirty="0"/>
              <a:t>Cryptography central to these processes</a:t>
            </a:r>
          </a:p>
          <a:p>
            <a:r>
              <a:rPr lang="en-US" dirty="0">
                <a:solidFill>
                  <a:schemeClr val="accent2"/>
                </a:solidFill>
              </a:rPr>
              <a:t>The ledger is shared, but participants require privacy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  <a:p>
            <a:pPr lvl="1"/>
            <a:r>
              <a:rPr lang="en-US" dirty="0"/>
              <a:t>Participants </a:t>
            </a:r>
            <a:r>
              <a:rPr lang="en-US" b="1" dirty="0"/>
              <a:t>endorse </a:t>
            </a:r>
            <a:r>
              <a:rPr lang="en-US" dirty="0"/>
              <a:t>transactions</a:t>
            </a:r>
          </a:p>
          <a:p>
            <a:pPr lvl="2"/>
            <a:r>
              <a:rPr lang="en-US" dirty="0"/>
              <a:t>Business network decides who will endorse transactions</a:t>
            </a:r>
          </a:p>
          <a:p>
            <a:pPr lvl="2"/>
            <a:r>
              <a:rPr lang="en-US" dirty="0"/>
              <a:t>Endorsed transactions are added to the ledger with appropriate confidentiality</a:t>
            </a:r>
          </a:p>
          <a:p>
            <a:pPr lvl="1"/>
            <a:r>
              <a:rPr lang="en-US" dirty="0"/>
              <a:t>Assets have a verifiable audit trail</a:t>
            </a:r>
          </a:p>
          <a:p>
            <a:pPr lvl="2"/>
            <a:r>
              <a:rPr lang="en-US" dirty="0"/>
              <a:t>Transactions cannot be modified, inserted or deleted</a:t>
            </a:r>
          </a:p>
          <a:p>
            <a:r>
              <a:rPr lang="en-US" dirty="0">
                <a:solidFill>
                  <a:srgbClr val="00B050"/>
                </a:solidFill>
              </a:rPr>
              <a:t>The ledger is a trusted source of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Smart Renting: air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dirty="0">
                <a:hlinkClick r:id="rId3"/>
              </a:rPr>
              <a:t>Food safety</a:t>
            </a:r>
            <a:r>
              <a:rPr lang="en-US">
                <a:hlinkClick r:id="rId3"/>
              </a:rPr>
              <a:t>: pork traceability</a:t>
            </a:r>
            <a:endParaRPr lang="en-US" dirty="0"/>
          </a:p>
          <a:p>
            <a:pPr lvl="1"/>
            <a:r>
              <a:rPr lang="en-US" dirty="0"/>
              <a:t>IBM Walmart, Tsinghua Univ.</a:t>
            </a:r>
          </a:p>
          <a:p>
            <a:r>
              <a:rPr lang="en-US" dirty="0"/>
              <a:t>Certification Transparent</a:t>
            </a:r>
          </a:p>
          <a:p>
            <a:r>
              <a:rPr lang="en-US" dirty="0"/>
              <a:t>Notarization: public trust</a:t>
            </a:r>
          </a:p>
          <a:p>
            <a:r>
              <a:rPr lang="en-US" dirty="0"/>
              <a:t>Uber-less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</a:p>
          <a:p>
            <a:r>
              <a:rPr lang="zh-CN" altLang="en-US" dirty="0">
                <a:hlinkClick r:id="rId4"/>
              </a:rPr>
              <a:t>验证学位信息</a:t>
            </a:r>
            <a:endParaRPr lang="en-US" altLang="zh-CN" dirty="0"/>
          </a:p>
          <a:p>
            <a:r>
              <a:rPr lang="zh-CN" altLang="en-US" dirty="0"/>
              <a:t>百度金融也发行了基于区块链技术支持的</a:t>
            </a:r>
            <a:r>
              <a:rPr lang="en-US" altLang="zh-CN" dirty="0"/>
              <a:t>ABS</a:t>
            </a:r>
            <a:r>
              <a:rPr lang="zh-CN" altLang="en-US" dirty="0"/>
              <a:t>（资产证券化）项目</a:t>
            </a:r>
            <a:endParaRPr lang="en-US" altLang="zh-CN" dirty="0"/>
          </a:p>
          <a:p>
            <a:r>
              <a:rPr lang="zh-CN" altLang="en-US" dirty="0"/>
              <a:t>在微信黄金红包中已开始应用区块链技术进行数字资产的并行记账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blockchain</a:t>
            </a:r>
          </a:p>
          <a:p>
            <a:r>
              <a:rPr lang="en-US" dirty="0"/>
              <a:t>Private Blockchain</a:t>
            </a:r>
          </a:p>
          <a:p>
            <a:pPr lvl="1"/>
            <a:r>
              <a:rPr lang="en-US" dirty="0"/>
              <a:t>42 Banks alliance: R3CEV</a:t>
            </a:r>
          </a:p>
          <a:p>
            <a:r>
              <a:rPr lang="en-US" dirty="0"/>
              <a:t>Alliance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359</Words>
  <Application>Microsoft Office PowerPoint</Application>
  <PresentationFormat>Widescreen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Chain Applications</vt:lpstr>
      <vt:lpstr>Blockchain for business</vt:lpstr>
      <vt:lpstr>Shared ledger &amp; Smart Contract</vt:lpstr>
      <vt:lpstr>Privacy &amp; Trust</vt:lpstr>
      <vt:lpstr>Specific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275</cp:revision>
  <dcterms:created xsi:type="dcterms:W3CDTF">2017-05-28T02:47:33Z</dcterms:created>
  <dcterms:modified xsi:type="dcterms:W3CDTF">2017-06-05T08:58:19Z</dcterms:modified>
</cp:coreProperties>
</file>