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0" r:id="rId2"/>
    <p:sldId id="292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thereum" id="{E9C5F9C4-1B73-4064-9933-554834B3A870}">
          <p14:sldIdLst>
            <p14:sldId id="290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95966" autoAdjust="0"/>
  </p:normalViewPr>
  <p:slideViewPr>
    <p:cSldViewPr snapToGrid="0">
      <p:cViewPr varScale="1">
        <p:scale>
          <a:sx n="103" d="100"/>
          <a:sy n="103" d="100"/>
        </p:scale>
        <p:origin x="92" y="29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61B760-5D5E-4ED1-89A9-88D92431FFE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20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DCDF90-1BE6-487B-B060-9657CD1EB2E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15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19D618-D169-493F-AB29-F7ABEF8DF97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62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A9BC15-652C-4852-8597-59E8E44F3B0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74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8A5364-496A-4F9C-87A3-256EB1FA7D2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91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89" y="191247"/>
            <a:ext cx="9423400" cy="673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94462" y="365125"/>
            <a:ext cx="11671396" cy="61810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Ethereum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7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934" y="3141134"/>
            <a:ext cx="1996017" cy="5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34818" name="AutoShape 2"/>
          <p:cNvCxnSpPr>
            <a:cxnSpLocks noChangeShapeType="1"/>
          </p:cNvCxnSpPr>
          <p:nvPr/>
        </p:nvCxnSpPr>
        <p:spPr bwMode="auto">
          <a:xfrm>
            <a:off x="3340101" y="1710267"/>
            <a:ext cx="1316567" cy="88265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19" name="AutoShape 3"/>
          <p:cNvCxnSpPr>
            <a:cxnSpLocks noChangeShapeType="1"/>
          </p:cNvCxnSpPr>
          <p:nvPr/>
        </p:nvCxnSpPr>
        <p:spPr bwMode="auto">
          <a:xfrm>
            <a:off x="7266518" y="4294718"/>
            <a:ext cx="1316567" cy="88264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903818" y="342901"/>
            <a:ext cx="2150533" cy="3086100"/>
            <a:chOff x="427" y="162"/>
            <a:chExt cx="1016" cy="1458"/>
          </a:xfrm>
        </p:grpSpPr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" y="989"/>
              <a:ext cx="1015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82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" y="162"/>
              <a:ext cx="76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4823" name="AutoShape 7"/>
            <p:cNvCxnSpPr>
              <a:cxnSpLocks noChangeShapeType="1"/>
            </p:cNvCxnSpPr>
            <p:nvPr/>
          </p:nvCxnSpPr>
          <p:spPr bwMode="auto">
            <a:xfrm flipH="1">
              <a:off x="427" y="733"/>
              <a:ext cx="160" cy="258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24" name="AutoShape 8"/>
            <p:cNvCxnSpPr>
              <a:cxnSpLocks noChangeShapeType="1"/>
            </p:cNvCxnSpPr>
            <p:nvPr/>
          </p:nvCxnSpPr>
          <p:spPr bwMode="auto">
            <a:xfrm>
              <a:off x="1296" y="730"/>
              <a:ext cx="147" cy="265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9544051" y="3431118"/>
            <a:ext cx="2148416" cy="3086100"/>
            <a:chOff x="4509" y="1621"/>
            <a:chExt cx="1015" cy="1458"/>
          </a:xfrm>
        </p:grpSpPr>
        <p:pic>
          <p:nvPicPr>
            <p:cNvPr id="34826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" y="2448"/>
              <a:ext cx="1015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827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" y="1621"/>
              <a:ext cx="76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4828" name="AutoShape 12"/>
            <p:cNvCxnSpPr>
              <a:cxnSpLocks noChangeShapeType="1"/>
            </p:cNvCxnSpPr>
            <p:nvPr/>
          </p:nvCxnSpPr>
          <p:spPr bwMode="auto">
            <a:xfrm flipH="1">
              <a:off x="4509" y="2192"/>
              <a:ext cx="159" cy="258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829" name="AutoShape 13"/>
            <p:cNvCxnSpPr>
              <a:cxnSpLocks noChangeShapeType="1"/>
            </p:cNvCxnSpPr>
            <p:nvPr/>
          </p:nvCxnSpPr>
          <p:spPr bwMode="auto">
            <a:xfrm>
              <a:off x="5377" y="2189"/>
              <a:ext cx="147" cy="265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8221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41" name="AutoShape 1"/>
          <p:cNvCxnSpPr>
            <a:cxnSpLocks noChangeShapeType="1"/>
          </p:cNvCxnSpPr>
          <p:nvPr/>
        </p:nvCxnSpPr>
        <p:spPr bwMode="auto">
          <a:xfrm>
            <a:off x="3340101" y="1710267"/>
            <a:ext cx="1316567" cy="88265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2" name="AutoShape 2"/>
          <p:cNvCxnSpPr>
            <a:cxnSpLocks noChangeShapeType="1"/>
          </p:cNvCxnSpPr>
          <p:nvPr/>
        </p:nvCxnSpPr>
        <p:spPr bwMode="auto">
          <a:xfrm>
            <a:off x="7266518" y="4294718"/>
            <a:ext cx="1316567" cy="88264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903818" y="342901"/>
            <a:ext cx="2150533" cy="3086100"/>
            <a:chOff x="427" y="162"/>
            <a:chExt cx="1016" cy="1458"/>
          </a:xfrm>
        </p:grpSpPr>
        <p:pic>
          <p:nvPicPr>
            <p:cNvPr id="358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" y="989"/>
              <a:ext cx="1015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8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" y="162"/>
              <a:ext cx="76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5846" name="AutoShape 6"/>
            <p:cNvCxnSpPr>
              <a:cxnSpLocks noChangeShapeType="1"/>
            </p:cNvCxnSpPr>
            <p:nvPr/>
          </p:nvCxnSpPr>
          <p:spPr bwMode="auto">
            <a:xfrm flipH="1">
              <a:off x="427" y="733"/>
              <a:ext cx="160" cy="258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47" name="AutoShape 7"/>
            <p:cNvCxnSpPr>
              <a:cxnSpLocks noChangeShapeType="1"/>
            </p:cNvCxnSpPr>
            <p:nvPr/>
          </p:nvCxnSpPr>
          <p:spPr bwMode="auto">
            <a:xfrm>
              <a:off x="1296" y="730"/>
              <a:ext cx="147" cy="265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9544051" y="3431118"/>
            <a:ext cx="2148416" cy="3086100"/>
            <a:chOff x="4509" y="1621"/>
            <a:chExt cx="1015" cy="1458"/>
          </a:xfrm>
        </p:grpSpPr>
        <p:pic>
          <p:nvPicPr>
            <p:cNvPr id="3584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" y="2448"/>
              <a:ext cx="1015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85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6" y="1621"/>
              <a:ext cx="760" cy="6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5851" name="AutoShape 11"/>
            <p:cNvCxnSpPr>
              <a:cxnSpLocks noChangeShapeType="1"/>
            </p:cNvCxnSpPr>
            <p:nvPr/>
          </p:nvCxnSpPr>
          <p:spPr bwMode="auto">
            <a:xfrm flipH="1">
              <a:off x="4509" y="2192"/>
              <a:ext cx="159" cy="258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852" name="AutoShape 12"/>
            <p:cNvCxnSpPr>
              <a:cxnSpLocks noChangeShapeType="1"/>
            </p:cNvCxnSpPr>
            <p:nvPr/>
          </p:nvCxnSpPr>
          <p:spPr bwMode="auto">
            <a:xfrm>
              <a:off x="5377" y="2189"/>
              <a:ext cx="147" cy="265"/>
            </a:xfrm>
            <a:prstGeom prst="bentConnector3">
              <a:avLst>
                <a:gd name="adj1" fmla="val 50000"/>
              </a:avLst>
            </a:prstGeom>
            <a:noFill/>
            <a:ln w="38160" cap="flat">
              <a:solidFill>
                <a:srgbClr val="1F49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84" y="2491317"/>
            <a:ext cx="2794000" cy="199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4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5" name="AutoShape 1"/>
          <p:cNvCxnSpPr>
            <a:cxnSpLocks noChangeShapeType="1"/>
          </p:cNvCxnSpPr>
          <p:nvPr/>
        </p:nvCxnSpPr>
        <p:spPr bwMode="auto">
          <a:xfrm>
            <a:off x="3340101" y="1710267"/>
            <a:ext cx="1316567" cy="88265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66" name="AutoShape 2"/>
          <p:cNvCxnSpPr>
            <a:cxnSpLocks noChangeShapeType="1"/>
          </p:cNvCxnSpPr>
          <p:nvPr/>
        </p:nvCxnSpPr>
        <p:spPr bwMode="auto">
          <a:xfrm>
            <a:off x="7266518" y="4294718"/>
            <a:ext cx="1316567" cy="88264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34" y="2442634"/>
            <a:ext cx="1972733" cy="197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7734"/>
            <a:ext cx="3200400" cy="231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834" y="3941234"/>
            <a:ext cx="2023533" cy="280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1631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89" name="AutoShape 1"/>
          <p:cNvCxnSpPr>
            <a:cxnSpLocks noChangeShapeType="1"/>
          </p:cNvCxnSpPr>
          <p:nvPr/>
        </p:nvCxnSpPr>
        <p:spPr bwMode="auto">
          <a:xfrm>
            <a:off x="3340101" y="1710267"/>
            <a:ext cx="1316567" cy="882651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890" name="AutoShape 2"/>
          <p:cNvCxnSpPr>
            <a:cxnSpLocks noChangeShapeType="1"/>
          </p:cNvCxnSpPr>
          <p:nvPr/>
        </p:nvCxnSpPr>
        <p:spPr bwMode="auto">
          <a:xfrm>
            <a:off x="7266518" y="4294718"/>
            <a:ext cx="1316567" cy="882649"/>
          </a:xfrm>
          <a:prstGeom prst="bentConnector3">
            <a:avLst>
              <a:gd name="adj1" fmla="val 50000"/>
            </a:avLst>
          </a:prstGeom>
          <a:noFill/>
          <a:ln w="38160" cap="flat">
            <a:solidFill>
              <a:srgbClr val="1F497D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7734"/>
            <a:ext cx="3200400" cy="231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834" y="3941234"/>
            <a:ext cx="2023533" cy="280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84" y="2491317"/>
            <a:ext cx="2794000" cy="199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6648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8345</TotalTime>
  <Words>6</Words>
  <Application>Microsoft Office PowerPoint</Application>
  <PresentationFormat>Widescreen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Office Theme</vt:lpstr>
      <vt:lpstr>Ethereum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233</cp:revision>
  <dcterms:created xsi:type="dcterms:W3CDTF">2017-05-28T02:47:33Z</dcterms:created>
  <dcterms:modified xsi:type="dcterms:W3CDTF">2017-06-05T07:24:53Z</dcterms:modified>
</cp:coreProperties>
</file>