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63" d="100"/>
          <a:sy n="163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E0D50-98C5-4363-B70B-0FE1B7A0CA8B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9AB7F-5250-4BC2-9B73-75E6A7BA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16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9AB7F-5250-4BC2-9B73-75E6A7BAE7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80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254D6-4EC1-46D0-B548-7E80D2E23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A51CD6-94A2-4AA9-B6DF-5D5B9D008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36C9E9-34E8-4DB2-A22F-B848FD3C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96D2-5F8D-426E-A8C7-55BF097B01B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21473-3D58-4A85-B3CC-A6685E10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9099F-739E-4BE5-8A41-C1DF16DB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8642-E872-4C40-A6E2-29BD1CC28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2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5B007-51BE-4BC3-A0E1-C5853AC2D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39553C-C423-418A-ABAF-D25AE5153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58AA4-1EA5-4B30-A572-79F5B0E1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96D2-5F8D-426E-A8C7-55BF097B01B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AC49EA-8003-4BE8-AC55-C2B8C132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EF95C6-4C8D-4402-B519-DDE4FC7F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8642-E872-4C40-A6E2-29BD1CC28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F7B847-8EC7-461C-AE46-A30057D36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61A406-D23D-4ED3-BE09-9EC001E64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A0C6B2-3460-4225-98E0-894AE743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96D2-5F8D-426E-A8C7-55BF097B01B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D83E42-6AF8-4B27-8FF0-4A455175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6A359D-AE6A-4B99-89A2-6D2F936C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8642-E872-4C40-A6E2-29BD1CC28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6CC61-3C86-4C48-8F15-68CB6429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BE305C-7978-48F0-AC09-2C1D4636C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C7C5CC-3F20-4718-A088-4BAD4B3F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96D2-5F8D-426E-A8C7-55BF097B01B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ABC60E-BD30-4822-A495-A818B41AA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4CF9A-CCCD-415E-B3B9-872D0614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8642-E872-4C40-A6E2-29BD1CC28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5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F3870-DFB0-48AD-8083-5276CB9C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D975FF-9B0E-42AF-80ED-CB885B407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8980F2-D7C2-4C3D-8264-EB99CF9F0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96D2-5F8D-426E-A8C7-55BF097B01B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53866-809A-4612-8044-2E2A7E0E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787FE7-EDAD-4ACF-B71D-347C7B31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8642-E872-4C40-A6E2-29BD1CC28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8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9394D-544D-432C-AB85-F8457FF9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6169B2-F9CC-4F66-A0F7-50068AA91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59BED1-4655-4079-B034-0BF3134A6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E3D171-FF56-4477-B5F0-0D817141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96D2-5F8D-426E-A8C7-55BF097B01B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3D0644-BC4C-46CD-B0EE-D0D332D7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E2713C-FE54-4237-B8F1-6015CE1A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8642-E872-4C40-A6E2-29BD1CC28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2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C872F-C252-44A6-82D0-E2CEFA380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EC11FF-791D-43EE-AF71-8D07F369A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39BAB6-4BD1-4246-9946-A65AC6B6F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950D5F-B4D4-4740-B270-8E7513F3C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4EF32A-84A8-4B38-8BE4-F777192AE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A603AA-47FE-46BE-B454-066F348B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96D2-5F8D-426E-A8C7-55BF097B01B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4FE59D-4612-44E5-A3F6-92347418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88871D-C870-492A-9FE9-32A4703E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8642-E872-4C40-A6E2-29BD1CC28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9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068C4-43B8-4906-8E1C-BB6D1911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040C68-B25F-409A-9A73-9355D768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96D2-5F8D-426E-A8C7-55BF097B01B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A46065-F4BB-4A9D-9278-BDC18A40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FC595F-D803-4EFC-B1B8-1A31C36C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8642-E872-4C40-A6E2-29BD1CC28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7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2F6E1D-E857-4DC6-BDA2-6D9F2128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96D2-5F8D-426E-A8C7-55BF097B01B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9178FB-3F4D-4A06-896A-32D557F9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14A080-B1A3-441D-9552-06CA90E5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8642-E872-4C40-A6E2-29BD1CC28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8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0EF90-46AE-4ECF-BDAA-7B8EF8C22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56FCD-F09E-4F76-946D-EAB8980DF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1388A5-1CB0-4F5C-ABC4-67506C89E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E9B4D3-42DF-4D40-AE1F-40E4C901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96D2-5F8D-426E-A8C7-55BF097B01B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A8E169-9F87-43B8-9D63-F30F4F6E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0E5E6A-7653-40B0-8E0C-947F9ACD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8642-E872-4C40-A6E2-29BD1CC28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1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DE14A-BF2F-4CE0-9BC8-4A235FB05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B0A668-FD43-4158-AA8A-CA53C116C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349246-3293-45C5-A258-0082D8793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09A0B9-B79D-42B8-82AE-36C52199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96D2-5F8D-426E-A8C7-55BF097B01B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C8D26-927A-4698-ADD7-7378E926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067AA0-9961-471E-8E72-523727E0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8642-E872-4C40-A6E2-29BD1CC28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4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15E259-CE3D-421F-97DB-58826D988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0C8552-0E75-4454-ACED-5C3045749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B7072-E33A-4971-951D-D933D5EF6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596D2-5F8D-426E-A8C7-55BF097B01B3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3A220-E384-458F-A72A-C8296F24A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A7F387-AB43-4B99-9C90-A323F267B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C8642-E872-4C40-A6E2-29BD1CC28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6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500B1-2122-474D-BADE-8DEB2D853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6" y="1091102"/>
            <a:ext cx="7557961" cy="2387600"/>
          </a:xfrm>
        </p:spPr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语言程序设计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4DD368-EA47-4EED-B4CE-C48F8501A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26" y="3562961"/>
            <a:ext cx="7557961" cy="1655762"/>
          </a:xfrm>
        </p:spPr>
        <p:txBody>
          <a:bodyPr/>
          <a:lstStyle/>
          <a:p>
            <a:r>
              <a:rPr lang="zh-CN" altLang="en-US" dirty="0"/>
              <a:t>上课教室</a:t>
            </a:r>
            <a:r>
              <a:rPr lang="en-US" altLang="zh-CN" dirty="0"/>
              <a:t>: </a:t>
            </a:r>
            <a:r>
              <a:rPr lang="zh-CN" altLang="en-US" dirty="0"/>
              <a:t>赛博北楼</a:t>
            </a:r>
            <a:r>
              <a:rPr lang="en-US" altLang="zh-CN" dirty="0"/>
              <a:t>309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085CE1-DD6A-41CD-B0DD-8ECED0A12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323" y="639228"/>
            <a:ext cx="4130431" cy="47218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E7B257-5607-4FEA-BEF7-47D4A7958FB6}"/>
              </a:ext>
            </a:extLst>
          </p:cNvPr>
          <p:cNvSpPr txBox="1"/>
          <p:nvPr/>
        </p:nvSpPr>
        <p:spPr>
          <a:xfrm>
            <a:off x="8049846" y="1527908"/>
            <a:ext cx="3380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highlight>
                  <a:srgbClr val="FFFF00"/>
                </a:highlight>
              </a:rPr>
              <a:t>钉钉扫码入群</a:t>
            </a:r>
            <a:endParaRPr lang="en-US" sz="3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0651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5F333-F62D-453B-ABE7-B2F87076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关于课程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2F83E3-CDEA-4054-B844-4EC318EE9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0738" y="1825624"/>
            <a:ext cx="5289062" cy="495813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了解学生情况</a:t>
            </a:r>
            <a:endParaRPr lang="en-US" altLang="zh-CN" dirty="0"/>
          </a:p>
          <a:p>
            <a:pPr lvl="1"/>
            <a:r>
              <a:rPr lang="en-US" altLang="zh-CN" dirty="0"/>
              <a:t> C</a:t>
            </a:r>
            <a:r>
              <a:rPr lang="zh-CN" altLang="en-US" dirty="0"/>
              <a:t>语言基础</a:t>
            </a:r>
            <a:endParaRPr lang="en-US" altLang="zh-CN" dirty="0"/>
          </a:p>
          <a:p>
            <a:pPr lvl="1"/>
            <a:r>
              <a:rPr lang="en-US" altLang="zh-CN" dirty="0"/>
              <a:t> JAVA</a:t>
            </a:r>
            <a:r>
              <a:rPr lang="zh-CN" altLang="en-US" dirty="0"/>
              <a:t>基础</a:t>
            </a:r>
            <a:endParaRPr lang="en-US" altLang="zh-CN" dirty="0"/>
          </a:p>
          <a:p>
            <a:pPr lvl="1"/>
            <a:r>
              <a:rPr lang="en-US" altLang="zh-CN" dirty="0"/>
              <a:t> UML</a:t>
            </a:r>
            <a:r>
              <a:rPr lang="zh-CN" altLang="en-US" dirty="0"/>
              <a:t>基础， </a:t>
            </a:r>
            <a:endParaRPr lang="en-US" altLang="zh-CN" dirty="0"/>
          </a:p>
          <a:p>
            <a:r>
              <a:rPr lang="zh-CN" altLang="en-US" dirty="0"/>
              <a:t>上课环境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Rational Rose</a:t>
            </a:r>
          </a:p>
          <a:p>
            <a:pPr lvl="1"/>
            <a:r>
              <a:rPr lang="en-US" altLang="zh-CN" dirty="0"/>
              <a:t>Visual Studio 2022</a:t>
            </a:r>
          </a:p>
          <a:p>
            <a:r>
              <a:rPr lang="zh-CN" altLang="en-US" dirty="0"/>
              <a:t>翻转课堂</a:t>
            </a:r>
            <a:endParaRPr lang="en-US" altLang="zh-CN" dirty="0"/>
          </a:p>
          <a:p>
            <a:r>
              <a:rPr lang="zh-CN" altLang="en-US" dirty="0"/>
              <a:t>成绩构成</a:t>
            </a:r>
            <a:endParaRPr lang="en-US" altLang="zh-CN" dirty="0"/>
          </a:p>
          <a:p>
            <a:pPr lvl="1"/>
            <a:r>
              <a:rPr lang="zh-CN" altLang="en-US" dirty="0"/>
              <a:t>考勤</a:t>
            </a:r>
            <a:endParaRPr lang="en-US" altLang="zh-CN" dirty="0"/>
          </a:p>
          <a:p>
            <a:pPr lvl="1"/>
            <a:r>
              <a:rPr lang="zh-CN" altLang="en-US" dirty="0"/>
              <a:t>实验报告，课堂作业</a:t>
            </a:r>
            <a:endParaRPr lang="en-US" altLang="zh-CN" dirty="0"/>
          </a:p>
          <a:p>
            <a:pPr lvl="1"/>
            <a:r>
              <a:rPr lang="zh-CN" altLang="en-US" dirty="0"/>
              <a:t>考试成绩 </a:t>
            </a:r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3D2F47-342E-4400-91D5-E45FE7C479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上课时间</a:t>
            </a:r>
          </a:p>
          <a:p>
            <a:r>
              <a:rPr lang="en-US" altLang="zh-CN" dirty="0"/>
              <a:t>5	13:30 - 14:15</a:t>
            </a:r>
          </a:p>
          <a:p>
            <a:r>
              <a:rPr lang="en-US" altLang="zh-CN" dirty="0"/>
              <a:t>6	14:20 - 15:05</a:t>
            </a:r>
          </a:p>
          <a:p>
            <a:r>
              <a:rPr lang="en-US" altLang="zh-CN" dirty="0"/>
              <a:t>7	15:15 - 16:00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486ACF-AFB7-4476-AB4F-AEBB7C8A6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703" y="2974360"/>
            <a:ext cx="2832297" cy="384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5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102</Words>
  <Application>Microsoft Office PowerPoint</Application>
  <PresentationFormat>Widescreen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C++语言程序设计</vt:lpstr>
      <vt:lpstr>关于课程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C++语言程序设计</dc:title>
  <dc:creator>wu andy</dc:creator>
  <cp:lastModifiedBy>wu andy</cp:lastModifiedBy>
  <cp:revision>33</cp:revision>
  <dcterms:created xsi:type="dcterms:W3CDTF">2021-09-06T03:39:34Z</dcterms:created>
  <dcterms:modified xsi:type="dcterms:W3CDTF">2022-08-24T10:03:08Z</dcterms:modified>
</cp:coreProperties>
</file>