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75041" autoAdjust="0"/>
  </p:normalViewPr>
  <p:slideViewPr>
    <p:cSldViewPr snapToGrid="0">
      <p:cViewPr varScale="1">
        <p:scale>
          <a:sx n="125" d="100"/>
          <a:sy n="125" d="100"/>
        </p:scale>
        <p:origin x="2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DEDDD-FA66-49E3-BBCF-F899CB0C611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701B-657B-4602-8896-E9C9C286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《UML</a:t>
            </a:r>
            <a:r>
              <a:rPr lang="zh-CN" altLang="en-US" dirty="0"/>
              <a:t>基础与建模实践教程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4701B-657B-4602-8896-E9C9C2862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TODO: </a:t>
            </a:r>
          </a:p>
          <a:p>
            <a:pPr lvl="1"/>
            <a:r>
              <a:rPr lang="zh-CN" altLang="en-US" dirty="0"/>
              <a:t>确定该课是考试课程</a:t>
            </a:r>
            <a:r>
              <a:rPr lang="en-US" altLang="zh-CN" dirty="0"/>
              <a:t>/</a:t>
            </a:r>
            <a:r>
              <a:rPr lang="zh-CN" altLang="en-US" dirty="0"/>
              <a:t>考察课程？待定</a:t>
            </a:r>
            <a:endParaRPr lang="en-US" altLang="zh-CN" dirty="0"/>
          </a:p>
          <a:p>
            <a:r>
              <a:rPr lang="zh-CN" altLang="en-US" dirty="0"/>
              <a:t>平时成绩 </a:t>
            </a:r>
            <a:endParaRPr lang="en-US" altLang="zh-CN" dirty="0"/>
          </a:p>
          <a:p>
            <a:r>
              <a:rPr lang="zh-CN" altLang="en-US" dirty="0"/>
              <a:t>考试成绩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4701B-657B-4602-8896-E9C9C2862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4701B-657B-4602-8896-E9C9C2862B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0C7E-4AA3-49EF-A554-95609CE0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84DB1-5195-4242-8B01-23C700D57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A19ED-4634-458D-9BBA-48B5FD8F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90DA6-3764-4F79-8004-C692FA61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BA1F6-1CA5-416C-BF54-26E1FD6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7607-B128-4E24-8C65-F5EF764D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3A24B-A4CC-4D04-AABB-3FB801AA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06A39-F065-4A8D-BB1D-FBD1EF6C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CA7EF-C54E-414B-A425-85E0BECF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12BB8-23F9-4C73-B554-34B86E44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AEF2A-8D4D-43AC-8324-1C7E8B528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3AFDB-6930-41C9-A6C8-B2808B7C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EFF09-03D9-4B8A-B42F-94EEDB06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79032-95BE-44F7-BBB2-05C997D5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D5D7C-37DA-4BA1-9100-654F6F0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2241-429E-487A-86C8-03A12BD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778AE-FA9B-41F2-BEF6-E260198D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59F1E-2502-4A56-9D6A-376EE199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243B9-E452-4EA7-9C85-737584A9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206B7-9E6B-40CB-B797-18D08515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67263-54B8-44F0-8A5B-875B3209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4D784-8290-4C17-92F1-BFF5B5E9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05DDA-28AD-49AB-9F95-BF88D662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716B-0D89-4023-A1A4-DE899A81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FB042-E44C-480A-B9D6-83D65064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C4F65-A4EA-4748-9B7C-D83B8563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C8533-7E84-4020-BFEA-93D1C204D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D1CD9-760F-4033-90F6-AC1E01C9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1F292-617E-4FC2-BDB3-621CFB35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331F1-34CA-4A23-81E4-C31B383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47A97-4D70-4E24-8CCF-CEDA1F1D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0E265-3732-47A4-8CE6-803AC532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B8D3E-DAF6-444E-9C62-8B355BBB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3268D-91B4-4860-B054-ACB9E577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80FB81-CB93-49C8-AAE1-24D8F91B7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D75AF-46FC-4BED-B219-2056B586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41792-47EE-402B-90E3-7B7DBA69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822147-EE1C-48E4-B01A-CAD3C301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E43C0-CDD7-4B05-9509-834E6AE5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DD540-313F-4EDE-A739-D516F7BC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5A8BE-9013-4237-93FE-32A5A80B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27D12-1F65-4B39-BDE6-96081D3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826449-C737-41AB-AF40-1B11CE62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41A20-2CEB-461C-B64D-5750F914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78C77E-C7EF-40A2-AD56-DC0BC285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B9325-97AC-4E75-8FFC-917BDC2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50B6-A115-4F05-A278-4F93575A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B68C5-30B9-49DE-AC80-7A89DAE3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B47A0-40CC-45B5-9FB2-24D614309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7BA23-9B87-4CA3-9855-01C081C1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1C4E-BFD6-4EFA-A985-BC847EC7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0F479-E885-4D15-AAC9-A5743088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6A64-1B5F-43C7-93E1-F3C8D6A4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5E5AF-7F50-4E38-BA3B-AFF3BD0FB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E228A-C421-4424-A017-2877CC0D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8A4E8-D396-43F1-8DA0-10062251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CB415-0B0E-4EEC-8946-B03F065B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20423-8DC0-4D48-8B2F-224D185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2F217-F9FB-410C-96C0-F93A79C5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5AFC5-5D8D-4402-B796-12D14E45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127AE-ABCA-4067-91A7-50F48FCED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FF73-ADBF-4692-A265-AC387E9CCBB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574F2-E0CC-4E61-B494-C6AD17EE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34DC9-0802-45F6-B5A6-44FFD8BB7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57F6-E953-4558-A711-0760E0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D4214-7CB4-4CAF-B761-8552D312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44" y="141147"/>
            <a:ext cx="6930655" cy="1978428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面向对象</a:t>
            </a:r>
            <a:br>
              <a:rPr lang="en-US" altLang="zh-CN" dirty="0"/>
            </a:br>
            <a:r>
              <a:rPr lang="zh-CN" altLang="en-US" dirty="0"/>
              <a:t>分析与设计教程</a:t>
            </a:r>
            <a:endParaRPr 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89E0F2D-7798-4C3E-B8A2-CA72F4B44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03" y="72693"/>
            <a:ext cx="5221995" cy="672600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84AAC86-F937-4C9F-B4A7-ACC3136FF255}"/>
              </a:ext>
            </a:extLst>
          </p:cNvPr>
          <p:cNvSpPr txBox="1">
            <a:spLocks/>
          </p:cNvSpPr>
          <p:nvPr/>
        </p:nvSpPr>
        <p:spPr>
          <a:xfrm>
            <a:off x="487325" y="3110023"/>
            <a:ext cx="6732182" cy="336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上课地点移至：博雅北楼 </a:t>
            </a:r>
            <a:r>
              <a:rPr lang="en-US" altLang="zh-CN" sz="3200" dirty="0"/>
              <a:t>312</a:t>
            </a:r>
            <a:r>
              <a:rPr lang="zh-CN" altLang="en-US" sz="3200" dirty="0"/>
              <a:t>机房</a:t>
            </a:r>
            <a:r>
              <a:rPr lang="en-US" altLang="zh-CN" sz="3200" dirty="0"/>
              <a:t> (</a:t>
            </a:r>
            <a:r>
              <a:rPr lang="zh-CN" altLang="en-US" sz="3200" dirty="0"/>
              <a:t>图书信息楼北楼</a:t>
            </a:r>
            <a:r>
              <a:rPr lang="en-US" altLang="zh-CN" sz="3200" dirty="0"/>
              <a:t>312)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上课所用环境：</a:t>
            </a:r>
            <a:endParaRPr lang="en-US" altLang="zh-CN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Rational Rose 2003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Netbeans</a:t>
            </a:r>
            <a:r>
              <a:rPr lang="en-US" altLang="zh-CN" sz="2800" dirty="0"/>
              <a:t> (Java IDE)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Visual Studio (C++)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07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34F4C-101B-4ADB-A89E-C6BCF85F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面向对象分析与设计教程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241C9-D0DE-4F7C-8F34-9A9857E53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/>
              <a:t>UML</a:t>
            </a:r>
            <a:r>
              <a:rPr lang="zh-CN" altLang="en-US" sz="3600" dirty="0"/>
              <a:t>面向对象</a:t>
            </a:r>
            <a:endParaRPr lang="en-US" altLang="zh-CN" sz="3600" dirty="0"/>
          </a:p>
          <a:p>
            <a:pPr lvl="1"/>
            <a:r>
              <a:rPr lang="zh-CN" altLang="en-US" sz="3200" dirty="0"/>
              <a:t>本书内容</a:t>
            </a:r>
            <a:endParaRPr lang="en-US" altLang="zh-CN" sz="3200" dirty="0"/>
          </a:p>
          <a:p>
            <a:r>
              <a:rPr lang="zh-CN" altLang="en-US" sz="3600" dirty="0"/>
              <a:t>设计模式</a:t>
            </a:r>
            <a:endParaRPr lang="en-US" altLang="zh-CN" sz="3600" dirty="0"/>
          </a:p>
          <a:p>
            <a:pPr lvl="1"/>
            <a:r>
              <a:rPr lang="zh-CN" altLang="en-US" sz="3200" dirty="0"/>
              <a:t>额外补充</a:t>
            </a:r>
            <a:endParaRPr lang="en-US" altLang="zh-CN" sz="3200" dirty="0"/>
          </a:p>
          <a:p>
            <a:r>
              <a:rPr lang="zh-CN" altLang="en-US" sz="3600" dirty="0"/>
              <a:t>根据要求调整</a:t>
            </a:r>
            <a:endParaRPr lang="en-US" altLang="zh-CN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5607F-216A-4E6F-96FC-5B96668ADF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了解学生</a:t>
            </a:r>
            <a:endParaRPr lang="en-US" altLang="zh-CN" sz="3600" dirty="0"/>
          </a:p>
          <a:p>
            <a:pPr lvl="1"/>
            <a:r>
              <a:rPr lang="zh-CN" altLang="en-US" sz="3200" dirty="0"/>
              <a:t>编程基础</a:t>
            </a:r>
            <a:endParaRPr lang="en-US" altLang="zh-CN" sz="3200" dirty="0"/>
          </a:p>
          <a:p>
            <a:pPr lvl="1"/>
            <a:r>
              <a:rPr lang="zh-CN" altLang="en-US" sz="3200" dirty="0"/>
              <a:t>熟悉语言</a:t>
            </a:r>
            <a:endParaRPr lang="en-US" altLang="zh-CN" sz="3200" dirty="0"/>
          </a:p>
          <a:p>
            <a:pPr lvl="2"/>
            <a:r>
              <a:rPr lang="en-US" altLang="zh-CN" sz="2800" dirty="0"/>
              <a:t>C++</a:t>
            </a:r>
          </a:p>
          <a:p>
            <a:pPr lvl="2"/>
            <a:r>
              <a:rPr lang="en-US" sz="2800" dirty="0"/>
              <a:t>Java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696169-A7A6-4590-854A-6AEACDC8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70" y="57732"/>
            <a:ext cx="2980063" cy="38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C7D42-B885-40AD-B361-61EC9375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成绩构成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19A8D-51EE-4F6A-B20A-C62E771AE7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平时成绩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平时作业</a:t>
            </a:r>
            <a:endParaRPr lang="en-US" altLang="zh-CN" dirty="0"/>
          </a:p>
          <a:p>
            <a:pPr lvl="1"/>
            <a:r>
              <a:rPr lang="zh-CN" altLang="en-US" dirty="0"/>
              <a:t>上课点名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en-US" altLang="zh-CN" dirty="0"/>
          </a:p>
          <a:p>
            <a:r>
              <a:rPr lang="zh-CN" altLang="en-US" dirty="0"/>
              <a:t>考试成绩</a:t>
            </a:r>
            <a:r>
              <a:rPr lang="en-US" altLang="zh-CN" dirty="0"/>
              <a:t>70%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AB0CA-4404-49C1-B29B-6261D4C25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7CF58D7-84D9-46F5-BEEC-B9C153B6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45" y="1243853"/>
            <a:ext cx="10515600" cy="4955241"/>
          </a:xfrm>
        </p:spPr>
        <p:txBody>
          <a:bodyPr>
            <a:normAutofit fontScale="90000"/>
          </a:bodyPr>
          <a:lstStyle/>
          <a:p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下课前请：</a:t>
            </a:r>
            <a:br>
              <a:rPr lang="en-US" altLang="zh-CN" sz="9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9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9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关机</a:t>
            </a:r>
            <a:br>
              <a:rPr lang="en-US" altLang="zh-CN" sz="9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9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9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椅子复位</a:t>
            </a:r>
            <a:br>
              <a:rPr lang="en-US" altLang="zh-CN" sz="9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9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9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桌面复位</a:t>
            </a:r>
            <a:endParaRPr lang="en-US" sz="9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98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130</Words>
  <Application>Microsoft Office PowerPoint</Application>
  <PresentationFormat>宽屏</PresentationFormat>
  <Paragraphs>32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黑体</vt:lpstr>
      <vt:lpstr>Arial</vt:lpstr>
      <vt:lpstr>Calibri</vt:lpstr>
      <vt:lpstr>Calibri Light</vt:lpstr>
      <vt:lpstr>Office 主题​​</vt:lpstr>
      <vt:lpstr>UML面向对象 分析与设计教程</vt:lpstr>
      <vt:lpstr>UML面向对象分析与设计教程</vt:lpstr>
      <vt:lpstr>成绩构成</vt:lpstr>
      <vt:lpstr>下课前请： （1）关机 （2）椅子复位 （3）桌面复位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UML面向对象 分析与设计教程</dc:title>
  <dc:creator>wu andy</dc:creator>
  <cp:lastModifiedBy>wu andy</cp:lastModifiedBy>
  <cp:revision>19</cp:revision>
  <dcterms:created xsi:type="dcterms:W3CDTF">2021-02-26T05:04:25Z</dcterms:created>
  <dcterms:modified xsi:type="dcterms:W3CDTF">2021-05-10T11:39:01Z</dcterms:modified>
</cp:coreProperties>
</file>