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EB7C6-1148-443A-9403-0C85F7997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C7CC49-1A08-43AF-A4F8-0EDC050D8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24D3E-4F49-4EF7-A305-9F69730E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86D-1332-4886-9C1A-0E889B4CA3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EC39A-3F22-4941-B519-2CAFE4B1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846AC-F531-4195-B37F-4F0E0925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9A4F-DD96-467C-95AF-84C4E8F1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0FFC8-FF72-4A9C-BDDD-D9A1D54C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DDDDBF-8129-4C24-BC00-C785F5C89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E64DF-CF9C-4CE1-8DE8-92CAC54D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86D-1332-4886-9C1A-0E889B4CA3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55B8B-A12E-4FDA-9316-7A13841E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2982F-E305-4FEA-9D1D-681B0BCE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9A4F-DD96-467C-95AF-84C4E8F1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78BDC0-B95C-4B3C-AEAB-BC9DEE92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54CFD9-4A8D-4C69-B5D5-2BDE02333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4C843-B36D-40AD-A747-75C0342B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86D-1332-4886-9C1A-0E889B4CA3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F559E-058E-4EF9-9A69-2A351D28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21FEC-5E05-46CD-A239-6133B715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9A4F-DD96-467C-95AF-84C4E8F1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1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A3C31-4539-4E0F-96D9-09283B35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4B781-900E-401B-AF04-D1231BFD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ED902-8A7D-4173-B934-E8CB2CD4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86D-1332-4886-9C1A-0E889B4CA3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DDEF6-D470-45AC-AEA0-00F4A597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50ABA-1B5E-4821-9EE8-99AD1E8C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9A4F-DD96-467C-95AF-84C4E8F1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5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B4BAD-98C4-4481-9368-E7C095F0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3324A5-A0EE-40A7-93C0-C861CCC39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3CA84-9236-40CD-9B2E-4AE55A75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86D-1332-4886-9C1A-0E889B4CA3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00C12-BE54-4D51-A6F7-7851DD39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E7D1F-DEE2-4DCF-BEF6-21784038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9A4F-DD96-467C-95AF-84C4E8F1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2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49253-11D1-4B1F-A5C1-398DC924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5720E-F894-4AFA-91CA-23A8DD532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C90B4E-B66C-4CCD-A81A-59B6754A3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107F7-9D99-4102-A5A8-E6A76E03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86D-1332-4886-9C1A-0E889B4CA3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9A170-E43D-45D8-8D6F-01A8A742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512AB4-4B8C-469F-AEA7-CC71F8FE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9A4F-DD96-467C-95AF-84C4E8F1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C750E-16AF-4660-A193-D2912805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420E6A-BC01-4CCF-AEA8-86477EA1A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3BD733-5F49-4EE7-ABA4-E31A83967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022DE2-4A1E-4A28-A1D2-FC0794785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FDDB29-2007-4DB6-B5C7-124C395B7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77FC34-277C-43CA-AF6B-94F74FAB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86D-1332-4886-9C1A-0E889B4CA3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049C37-1C36-4847-9F95-A65ABE7A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F1A822-4E2D-4513-8E2F-DC204549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9A4F-DD96-467C-95AF-84C4E8F1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4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90B31-A307-4AAA-8BD3-E1B52FBB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53213A-2F07-4A2F-B221-5807154A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86D-1332-4886-9C1A-0E889B4CA3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84CBC1-2630-48E8-9AE5-FD18B321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8F73CC-323D-4384-89B1-7CC30F33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9A4F-DD96-467C-95AF-84C4E8F1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9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E39D0B-EA5D-4F03-8B6B-613ABB8F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86D-1332-4886-9C1A-0E889B4CA3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C674FF-415F-4569-AAC5-0EDE0044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2022D6-2464-4ACF-A9A7-D7315595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9A4F-DD96-467C-95AF-84C4E8F1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1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4DA6D-39E7-453F-B817-98F0BBE9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8D4A0-0B29-4A91-8CBD-10C59467E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3EEBF-CEBE-4108-A43E-C6D723B39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A4808-E10C-46F2-8143-27A79318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86D-1332-4886-9C1A-0E889B4CA3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C0A7D-2597-4A71-9FF3-8B8795BD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5E8E3F-E84C-41FE-9921-6EE54648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9A4F-DD96-467C-95AF-84C4E8F1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BEC16-2E0F-4713-864F-1FA2DC0A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CA6B33-8B11-4810-89EC-1F33572E0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DB8B9-8879-47BA-B4B7-2DDD37828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B6139-3C58-47FF-B072-7452EE5C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86D-1332-4886-9C1A-0E889B4CA3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69695-4233-49EE-B14E-482AF8AC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B2B35-0223-4C62-A7F5-06EBDBD2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9A4F-DD96-467C-95AF-84C4E8F1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11518C-F9A3-4CC8-AA4F-BBEEF1CE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77FC8-26AE-4234-9D05-01A78ECC0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C4BD7-D94D-4243-BB98-03B6AB03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586D-1332-4886-9C1A-0E889B4CA3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ED73D-146B-4351-8FC6-F68181994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CC468-26A5-456C-AADC-FBF7265BC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9A4F-DD96-467C-95AF-84C4E8F1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8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0C45C-8A5C-4996-9692-D1F6A00DD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相关作业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31B2C0-CF3B-4E70-BFE9-EFF62040F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5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31457-6589-4DD4-9622-19CDE8C5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31465" cy="1325563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en-US" dirty="0"/>
              <a:t>UML</a:t>
            </a:r>
            <a:r>
              <a:rPr lang="zh-CN" altLang="en-US" dirty="0"/>
              <a:t>构成与建模工具</a:t>
            </a:r>
            <a:r>
              <a:rPr lang="en-US" dirty="0"/>
              <a:t>Rational Rose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F98F8-D6A5-4F43-9795-46F5EC0D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Ch02_</a:t>
            </a:r>
            <a:r>
              <a:rPr lang="zh-CN" altLang="en-US" dirty="0"/>
              <a:t>练习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.mdl</a:t>
            </a:r>
            <a:endParaRPr 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D48FD3-CF70-4FDD-9042-C4D26940BE1C}"/>
              </a:ext>
            </a:extLst>
          </p:cNvPr>
          <p:cNvGrpSpPr/>
          <p:nvPr/>
        </p:nvGrpSpPr>
        <p:grpSpPr>
          <a:xfrm>
            <a:off x="5634404" y="2620106"/>
            <a:ext cx="6336323" cy="3336681"/>
            <a:chOff x="3897423" y="1738318"/>
            <a:chExt cx="3985259" cy="2692908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F8466942-3E79-4224-902A-D3852E791B09}"/>
                </a:ext>
              </a:extLst>
            </p:cNvPr>
            <p:cNvSpPr/>
            <p:nvPr/>
          </p:nvSpPr>
          <p:spPr>
            <a:xfrm>
              <a:off x="3897423" y="1738318"/>
              <a:ext cx="3985259" cy="818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81DB6BDF-EC7C-41D3-A0FE-3840199B3123}"/>
                </a:ext>
              </a:extLst>
            </p:cNvPr>
            <p:cNvSpPr/>
            <p:nvPr/>
          </p:nvSpPr>
          <p:spPr>
            <a:xfrm>
              <a:off x="3897423" y="2556706"/>
              <a:ext cx="3985259" cy="1874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390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4DA00-5EFA-4E01-B6A6-35B1CA766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0BA6737-3084-418D-96F0-D14C41F6B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8714" y="2328472"/>
            <a:ext cx="2881313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008DA6-20BA-4385-A6D6-8E2845555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704" y="2236873"/>
            <a:ext cx="8867328" cy="37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1B7E6C8-29B1-492B-BAAF-1B38D8B074AE}"/>
              </a:ext>
            </a:extLst>
          </p:cNvPr>
          <p:cNvGrpSpPr/>
          <p:nvPr/>
        </p:nvGrpSpPr>
        <p:grpSpPr>
          <a:xfrm>
            <a:off x="1576754" y="550226"/>
            <a:ext cx="8763000" cy="5526723"/>
            <a:chOff x="3773979" y="1761178"/>
            <a:chExt cx="2874263" cy="2078736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1282DEC9-E0A6-44DE-A578-11E765C46B37}"/>
                </a:ext>
              </a:extLst>
            </p:cNvPr>
            <p:cNvSpPr/>
            <p:nvPr/>
          </p:nvSpPr>
          <p:spPr>
            <a:xfrm>
              <a:off x="3773979" y="1761178"/>
              <a:ext cx="2874263" cy="7955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F4BD33E8-E664-46B7-8C52-BA4173DBC8E6}"/>
                </a:ext>
              </a:extLst>
            </p:cNvPr>
            <p:cNvSpPr/>
            <p:nvPr/>
          </p:nvSpPr>
          <p:spPr>
            <a:xfrm>
              <a:off x="3773979" y="2556706"/>
              <a:ext cx="2874263" cy="1283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238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8603F-EF34-4C11-982E-5E2687B9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r>
              <a:rPr lang="zh-CN" altLang="en-US" dirty="0"/>
              <a:t>需求分析与用例建模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8E00F-8D0A-47D9-98F9-DBDD2288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PPT</a:t>
            </a:r>
            <a:r>
              <a:rPr lang="zh-CN" altLang="en-US" dirty="0"/>
              <a:t>完成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Sans Unicode" pitchFamily="34" charset="0"/>
                <a:ea typeface="宋体" pitchFamily="2" charset="-122"/>
              </a:rPr>
              <a:t>Ch03_</a:t>
            </a:r>
            <a:r>
              <a:rPr lang="zh-CN" altLang="en-US" dirty="0">
                <a:solidFill>
                  <a:schemeClr val="tx2"/>
                </a:solidFill>
                <a:latin typeface="Lucida Sans Unicode" pitchFamily="34" charset="0"/>
                <a:ea typeface="宋体" pitchFamily="2" charset="-122"/>
              </a:rPr>
              <a:t>进存销管理系统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_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学号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_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姓名</a:t>
            </a:r>
            <a:r>
              <a:rPr lang="en-US" altLang="zh-CN" dirty="0">
                <a:solidFill>
                  <a:schemeClr val="tx2"/>
                </a:solidFill>
                <a:latin typeface="Lucida Sans Unicode" pitchFamily="34" charset="0"/>
                <a:ea typeface="宋体" pitchFamily="2" charset="-122"/>
              </a:rPr>
              <a:t>.mdl</a:t>
            </a:r>
            <a:endParaRPr lang="en-US" altLang="zh-CN" b="1" dirty="0">
              <a:solidFill>
                <a:schemeClr val="tx2"/>
              </a:solidFill>
              <a:latin typeface="Lucida Sans Unicode" pitchFamily="34" charset="0"/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Sans Unicode" pitchFamily="34" charset="0"/>
                <a:ea typeface="宋体" pitchFamily="2" charset="-122"/>
              </a:rPr>
              <a:t>Ch03_</a:t>
            </a:r>
            <a:r>
              <a:rPr lang="zh-CN" altLang="en-US" dirty="0">
                <a:solidFill>
                  <a:schemeClr val="tx2"/>
                </a:solidFill>
                <a:latin typeface="Lucida Sans Unicode" pitchFamily="34" charset="0"/>
                <a:ea typeface="宋体" pitchFamily="2" charset="-122"/>
              </a:rPr>
              <a:t>学生信息管理系统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_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学号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_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姓名</a:t>
            </a:r>
            <a:r>
              <a:rPr lang="en-US" altLang="zh-CN" dirty="0">
                <a:solidFill>
                  <a:schemeClr val="tx2"/>
                </a:solidFill>
                <a:latin typeface="Lucida Sans Unicode" pitchFamily="34" charset="0"/>
                <a:ea typeface="宋体" pitchFamily="2" charset="-122"/>
              </a:rPr>
              <a:t>.mdl</a:t>
            </a:r>
            <a:endParaRPr lang="en-US" altLang="zh-CN" b="1" dirty="0">
              <a:solidFill>
                <a:schemeClr val="tx2"/>
              </a:solidFill>
              <a:latin typeface="Lucida Sans Unicode" pitchFamily="34" charset="0"/>
              <a:ea typeface="宋体" pitchFamily="2" charset="-12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0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A540-5D51-43FC-A5BA-A57ABE25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r>
              <a:rPr lang="zh-CN" altLang="en-US" dirty="0"/>
              <a:t>静态分析与类图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04A71-D6CB-43D1-8607-EB55A4DD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PPT</a:t>
            </a:r>
            <a:r>
              <a:rPr lang="zh-CN" altLang="en-US" dirty="0"/>
              <a:t>完成</a:t>
            </a:r>
            <a:endParaRPr lang="en-US" altLang="zh-CN" dirty="0"/>
          </a:p>
          <a:p>
            <a:pPr lvl="1"/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Ch04_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个人图书管理系统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_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学号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_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姓名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.mdl</a:t>
            </a:r>
            <a:endParaRPr kumimoji="1" lang="en-US" altLang="zh-CN" sz="2400" b="1" dirty="0">
              <a:solidFill>
                <a:srgbClr val="FF33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57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B2BB8-22DD-403E-873A-1E748DA4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r>
              <a:rPr lang="zh-CN" altLang="en-US" dirty="0"/>
              <a:t>静态分析与对象图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581BC-E363-4643-A296-B93B77F0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Ch05_</a:t>
            </a:r>
            <a:r>
              <a:rPr lang="zh-CN" altLang="en-US" dirty="0"/>
              <a:t>聊天系统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_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学号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_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姓名</a:t>
            </a:r>
            <a:r>
              <a:rPr lang="en-US" altLang="zh-CN" dirty="0"/>
              <a:t>.mdl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0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4570A-B60A-4117-8279-C11FE2EC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r>
              <a:rPr lang="zh-CN" altLang="en-US" dirty="0"/>
              <a:t>动态分析与序列图</a:t>
            </a:r>
            <a:r>
              <a:rPr lang="en-US" altLang="zh-CN" dirty="0"/>
              <a:t>—</a:t>
            </a:r>
            <a:r>
              <a:rPr lang="zh-CN" altLang="en-US" dirty="0"/>
              <a:t>待完成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50CB1-F42D-435C-8D25-2B5F0F4A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根据书本第</a:t>
            </a:r>
            <a:r>
              <a:rPr lang="en-US" altLang="zh-CN" dirty="0"/>
              <a:t>157</a:t>
            </a:r>
            <a:r>
              <a:rPr lang="zh-CN" altLang="en-US" dirty="0"/>
              <a:t>页，创建：</a:t>
            </a:r>
            <a:endParaRPr lang="en-US" altLang="zh-CN" dirty="0"/>
          </a:p>
          <a:p>
            <a:pPr lvl="1"/>
            <a:r>
              <a:rPr lang="en-US" altLang="zh-CN" dirty="0"/>
              <a:t>Ch06_</a:t>
            </a:r>
            <a:r>
              <a:rPr lang="zh-CN" altLang="en-US" dirty="0"/>
              <a:t>借阅图书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_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学号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_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姓名</a:t>
            </a:r>
            <a:r>
              <a:rPr lang="en-US" altLang="zh-CN" dirty="0"/>
              <a:t>.mdl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2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120</Words>
  <Application>Microsoft Office PowerPoint</Application>
  <PresentationFormat>宽屏</PresentationFormat>
  <Paragraphs>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Lucida Sans Unicode</vt:lpstr>
      <vt:lpstr>Times New Roman</vt:lpstr>
      <vt:lpstr>Office 主题​​</vt:lpstr>
      <vt:lpstr>UML 相关作业</vt:lpstr>
      <vt:lpstr>第2章  UML构成与建模工具Rational Rose简介</vt:lpstr>
      <vt:lpstr>PowerPoint 演示文稿</vt:lpstr>
      <vt:lpstr>PowerPoint 演示文稿</vt:lpstr>
      <vt:lpstr>03需求分析与用例建模</vt:lpstr>
      <vt:lpstr>04静态分析与类图</vt:lpstr>
      <vt:lpstr>05静态分析与对象图</vt:lpstr>
      <vt:lpstr>06动态分析与序列图—待完成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相关作业</dc:title>
  <dc:creator>wu andy</dc:creator>
  <cp:lastModifiedBy>wu andy</cp:lastModifiedBy>
  <cp:revision>8</cp:revision>
  <dcterms:created xsi:type="dcterms:W3CDTF">2021-04-04T10:48:42Z</dcterms:created>
  <dcterms:modified xsi:type="dcterms:W3CDTF">2021-04-05T23:59:40Z</dcterms:modified>
</cp:coreProperties>
</file>