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sd" ContentType="application/vnd.visi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73"/>
  </p:notesMasterIdLst>
  <p:handoutMasterIdLst>
    <p:handoutMasterId r:id="rId74"/>
  </p:handoutMasterIdLst>
  <p:sldIdLst>
    <p:sldId id="368" r:id="rId2"/>
    <p:sldId id="369" r:id="rId3"/>
    <p:sldId id="371" r:id="rId4"/>
    <p:sldId id="295" r:id="rId5"/>
    <p:sldId id="374" r:id="rId6"/>
    <p:sldId id="375" r:id="rId7"/>
    <p:sldId id="376" r:id="rId8"/>
    <p:sldId id="377" r:id="rId9"/>
    <p:sldId id="378" r:id="rId10"/>
    <p:sldId id="380" r:id="rId11"/>
    <p:sldId id="457" r:id="rId12"/>
    <p:sldId id="382" r:id="rId13"/>
    <p:sldId id="383" r:id="rId14"/>
    <p:sldId id="384" r:id="rId15"/>
    <p:sldId id="386" r:id="rId16"/>
    <p:sldId id="390" r:id="rId17"/>
    <p:sldId id="392" r:id="rId18"/>
    <p:sldId id="393" r:id="rId19"/>
    <p:sldId id="394" r:id="rId20"/>
    <p:sldId id="395" r:id="rId21"/>
    <p:sldId id="396" r:id="rId22"/>
    <p:sldId id="398" r:id="rId23"/>
    <p:sldId id="399" r:id="rId24"/>
    <p:sldId id="400" r:id="rId25"/>
    <p:sldId id="401" r:id="rId26"/>
    <p:sldId id="402" r:id="rId27"/>
    <p:sldId id="403" r:id="rId28"/>
    <p:sldId id="406" r:id="rId29"/>
    <p:sldId id="409" r:id="rId30"/>
    <p:sldId id="412" r:id="rId31"/>
    <p:sldId id="414" r:id="rId32"/>
    <p:sldId id="415" r:id="rId33"/>
    <p:sldId id="416" r:id="rId34"/>
    <p:sldId id="417" r:id="rId35"/>
    <p:sldId id="418" r:id="rId36"/>
    <p:sldId id="419" r:id="rId37"/>
    <p:sldId id="420" r:id="rId38"/>
    <p:sldId id="421" r:id="rId39"/>
    <p:sldId id="422" r:id="rId40"/>
    <p:sldId id="423" r:id="rId41"/>
    <p:sldId id="424" r:id="rId42"/>
    <p:sldId id="426" r:id="rId43"/>
    <p:sldId id="427" r:id="rId44"/>
    <p:sldId id="428" r:id="rId45"/>
    <p:sldId id="429" r:id="rId46"/>
    <p:sldId id="430" r:id="rId47"/>
    <p:sldId id="431" r:id="rId48"/>
    <p:sldId id="432" r:id="rId49"/>
    <p:sldId id="433" r:id="rId50"/>
    <p:sldId id="434" r:id="rId51"/>
    <p:sldId id="436" r:id="rId52"/>
    <p:sldId id="437" r:id="rId53"/>
    <p:sldId id="438" r:id="rId54"/>
    <p:sldId id="439" r:id="rId55"/>
    <p:sldId id="440" r:id="rId56"/>
    <p:sldId id="441" r:id="rId57"/>
    <p:sldId id="442" r:id="rId58"/>
    <p:sldId id="443" r:id="rId59"/>
    <p:sldId id="444" r:id="rId60"/>
    <p:sldId id="445" r:id="rId61"/>
    <p:sldId id="446" r:id="rId62"/>
    <p:sldId id="447" r:id="rId63"/>
    <p:sldId id="448" r:id="rId64"/>
    <p:sldId id="449" r:id="rId65"/>
    <p:sldId id="450" r:id="rId66"/>
    <p:sldId id="451" r:id="rId67"/>
    <p:sldId id="452" r:id="rId68"/>
    <p:sldId id="453" r:id="rId69"/>
    <p:sldId id="454" r:id="rId70"/>
    <p:sldId id="455" r:id="rId71"/>
    <p:sldId id="456" r:id="rId7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B2B2B2"/>
    <a:srgbClr val="0C01A1"/>
    <a:srgbClr val="FFDF79"/>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714" autoAdjust="0"/>
  </p:normalViewPr>
  <p:slideViewPr>
    <p:cSldViewPr>
      <p:cViewPr>
        <p:scale>
          <a:sx n="66" d="100"/>
          <a:sy n="66" d="100"/>
        </p:scale>
        <p:origin x="1515" y="38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AEAB392A-82DB-4C6E-AADC-FA09443B8931}" type="datetimeFigureOut">
              <a:rPr lang="zh-CN" altLang="en-US"/>
              <a:pPr>
                <a:defRPr/>
              </a:pPr>
              <a:t>2021/5/12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410708EB-9C80-4896-896D-C7AF2696827F}" type="slidenum">
              <a:rPr lang="zh-CN" altLang="en-US"/>
              <a:pPr>
                <a:defRPr/>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ea typeface="+mn-ea"/>
              </a:defRPr>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ea typeface="+mn-ea"/>
              </a:defRPr>
            </a:lvl1pPr>
          </a:lstStyle>
          <a:p>
            <a:pPr>
              <a:defRPr/>
            </a:pPr>
            <a:fld id="{FDA2D40F-32A8-4DA6-8E57-780756F52D8C}" type="datetimeFigureOut">
              <a:rPr lang="en-US" altLang="zh-CN"/>
              <a:pPr>
                <a:defRPr/>
              </a:pPr>
              <a:t>5/12/2021</a:t>
            </a:fld>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ea typeface="+mn-ea"/>
              </a:defRPr>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ea typeface="+mn-ea"/>
              </a:defRPr>
            </a:lvl1pPr>
          </a:lstStyle>
          <a:p>
            <a:pPr>
              <a:defRPr/>
            </a:pPr>
            <a:fld id="{B74A614E-931F-4895-9066-6985786DA5E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mn-lt"/>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mn-lt"/>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mn-lt"/>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mn-lt"/>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7EFE7FF-126D-4CA2-9B92-BA98B0A451C4}" type="slidenum">
              <a:rPr lang="en-US" altLang="zh-CN"/>
              <a:pPr>
                <a:defRPr/>
              </a:pPr>
              <a:t>2</a:t>
            </a:fld>
            <a:endParaRPr lang="en-US" altLang="zh-CN"/>
          </a:p>
        </p:txBody>
      </p:sp>
      <p:sp>
        <p:nvSpPr>
          <p:cNvPr id="71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172" name="Rectangle 3"/>
          <p:cNvSpPr>
            <a:spLocks noGrp="1" noChangeArrowheads="1"/>
          </p:cNvSpPr>
          <p:nvPr>
            <p:ph type="body" idx="1"/>
          </p:nvPr>
        </p:nvSpPr>
        <p:spPr bwMode="auto">
          <a:noFill/>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p:spPr>
      </p:sp>
      <p:sp>
        <p:nvSpPr>
          <p:cNvPr id="8195" name="Notes Placeholder 2"/>
          <p:cNvSpPr>
            <a:spLocks noGrp="1"/>
          </p:cNvSpPr>
          <p:nvPr>
            <p:ph type="body" idx="1"/>
          </p:nvPr>
        </p:nvSpPr>
        <p:spPr bwMode="auto">
          <a:noFill/>
        </p:spPr>
        <p:txBody>
          <a:bodyPr/>
          <a:lstStyle/>
          <a:p>
            <a:pPr eaLnBrk="1" hangingPunct="1">
              <a:spcBef>
                <a:spcPct val="0"/>
              </a:spcBef>
            </a:pPr>
            <a:endParaRPr lang="zh-CN" altLang="zh-CN"/>
          </a:p>
        </p:txBody>
      </p:sp>
      <p:sp>
        <p:nvSpPr>
          <p:cNvPr id="8196"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ADD53C8B-1932-4AE1-9323-79275024A2E8}" type="slidenum">
              <a:rPr lang="en-US" altLang="zh-CN" sz="1200">
                <a:latin typeface="Calibri" pitchFamily="34" charset="0"/>
              </a:rPr>
              <a:pPr algn="r"/>
              <a:t>4</a:t>
            </a:fld>
            <a:endParaRPr lang="en-US" altLang="zh-CN" sz="1200">
              <a:latin typeface="Calibri" pitchFamily="34" charset="0"/>
            </a:endParaRPr>
          </a:p>
        </p:txBody>
      </p:sp>
      <p:sp>
        <p:nvSpPr>
          <p:cNvPr id="5" name="页脚占位符 4"/>
          <p:cNvSpPr>
            <a:spLocks noGrp="1"/>
          </p:cNvSpPr>
          <p:nvPr>
            <p:ph type="ftr" sz="quarter" idx="4"/>
          </p:nvPr>
        </p:nvSpPr>
        <p:spPr/>
        <p:txBody>
          <a:bodyPr/>
          <a:lstStyle/>
          <a:p>
            <a:pPr>
              <a:defRPr/>
            </a:pPr>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6"/>
          <p:cNvSpPr>
            <a:spLocks noGrp="1" noChangeArrowheads="1"/>
          </p:cNvSpPr>
          <p:nvPr>
            <p:ph type="sldNum" sz="quarter" idx="10"/>
          </p:nvPr>
        </p:nvSpPr>
        <p:spPr>
          <a:ln/>
        </p:spPr>
        <p:txBody>
          <a:bodyPr/>
          <a:lstStyle>
            <a:lvl1pPr>
              <a:defRPr/>
            </a:lvl1pPr>
          </a:lstStyle>
          <a:p>
            <a:pPr>
              <a:defRPr/>
            </a:pPr>
            <a:r>
              <a:rPr lang="zh-CN" altLang="en-US" dirty="0"/>
              <a:t>第</a:t>
            </a:r>
            <a:r>
              <a:rPr lang="en-US" altLang="zh-CN" dirty="0"/>
              <a:t>11.</a:t>
            </a:r>
            <a:fld id="{E3CFCFC2-7B21-4BAA-8180-145A0DFAB7AA}" type="slidenum">
              <a:rPr lang="zh-CN" altLang="en-US" smtClean="0"/>
              <a:pPr>
                <a:defRPr/>
              </a:pPr>
              <a:t>‹#›</a:t>
            </a:fld>
            <a:r>
              <a:rPr lang="zh-CN" altLang="en-US" dirty="0"/>
              <a:t>页</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pPr>
              <a:defRPr/>
            </a:pPr>
            <a:r>
              <a:rPr lang="zh-CN" altLang="en-US" dirty="0"/>
              <a:t>第</a:t>
            </a:r>
            <a:r>
              <a:rPr lang="en-US" altLang="zh-CN" dirty="0"/>
              <a:t>11.</a:t>
            </a:r>
            <a:fld id="{376CCE00-DA49-4662-B9D3-9229FCE6652F}" type="slidenum">
              <a:rPr lang="zh-CN" altLang="en-US" smtClean="0"/>
              <a:pPr>
                <a:defRPr/>
              </a:pPr>
              <a:t>‹#›</a:t>
            </a:fld>
            <a:r>
              <a:rPr lang="zh-CN" altLang="en-US" dirty="0"/>
              <a:t>页</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96063" y="760413"/>
            <a:ext cx="2090737" cy="53657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23850" y="760413"/>
            <a:ext cx="6119813" cy="53657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pPr>
              <a:defRPr/>
            </a:pPr>
            <a:r>
              <a:rPr lang="zh-CN" altLang="en-US" dirty="0"/>
              <a:t>第</a:t>
            </a:r>
            <a:r>
              <a:rPr lang="en-US" altLang="zh-CN" dirty="0"/>
              <a:t>11.</a:t>
            </a:r>
            <a:fld id="{D4324CD8-926D-4709-B016-4D28E7E05EFD}" type="slidenum">
              <a:rPr lang="zh-CN" altLang="en-US" smtClean="0"/>
              <a:pPr>
                <a:defRPr/>
              </a:pPr>
              <a:t>‹#›</a:t>
            </a:fld>
            <a:r>
              <a:rPr lang="zh-CN" altLang="en-US" dirty="0"/>
              <a:t>页</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23850" y="760413"/>
            <a:ext cx="8229600" cy="868362"/>
          </a:xfrm>
        </p:spPr>
        <p:txBody>
          <a:bodyPr/>
          <a:lstStyle/>
          <a:p>
            <a:r>
              <a:rPr lang="zh-CN" altLang="en-US"/>
              <a:t>单击此处编辑母版标题样式</a:t>
            </a:r>
          </a:p>
        </p:txBody>
      </p:sp>
      <p:sp>
        <p:nvSpPr>
          <p:cNvPr id="3" name="表格占位符 2"/>
          <p:cNvSpPr>
            <a:spLocks noGrp="1"/>
          </p:cNvSpPr>
          <p:nvPr>
            <p:ph type="tbl" idx="1"/>
          </p:nvPr>
        </p:nvSpPr>
        <p:spPr>
          <a:xfrm>
            <a:off x="457200" y="1844675"/>
            <a:ext cx="8229600" cy="4281488"/>
          </a:xfrm>
        </p:spPr>
        <p:txBody>
          <a:bodyPr/>
          <a:lstStyle/>
          <a:p>
            <a:pPr lvl="0"/>
            <a:endParaRPr lang="zh-CN" altLang="en-US" noProof="0"/>
          </a:p>
        </p:txBody>
      </p:sp>
      <p:sp>
        <p:nvSpPr>
          <p:cNvPr id="4" name="Rectangle 6"/>
          <p:cNvSpPr>
            <a:spLocks noGrp="1" noChangeArrowheads="1"/>
          </p:cNvSpPr>
          <p:nvPr>
            <p:ph type="sldNum" sz="quarter" idx="10"/>
          </p:nvPr>
        </p:nvSpPr>
        <p:spPr>
          <a:ln/>
        </p:spPr>
        <p:txBody>
          <a:bodyPr/>
          <a:lstStyle>
            <a:lvl1pPr>
              <a:defRPr/>
            </a:lvl1pPr>
          </a:lstStyle>
          <a:p>
            <a:pPr>
              <a:defRPr/>
            </a:pPr>
            <a:r>
              <a:rPr lang="zh-CN" altLang="en-US" dirty="0"/>
              <a:t>第</a:t>
            </a:r>
            <a:r>
              <a:rPr lang="en-US" altLang="zh-CN" dirty="0"/>
              <a:t>11.</a:t>
            </a:r>
            <a:fld id="{F19F28F2-B0A1-4BE1-A3F3-16B28ABDDE9F}" type="slidenum">
              <a:rPr lang="zh-CN" altLang="en-US" smtClean="0"/>
              <a:pPr>
                <a:defRPr/>
              </a:pPr>
              <a:t>‹#›</a:t>
            </a:fld>
            <a:r>
              <a:rPr lang="zh-CN" altLang="en-US" dirty="0"/>
              <a:t>页</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5" name="AutoShape 4"/>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lgn="l">
              <a:defRPr/>
            </a:pPr>
            <a:endParaRPr lang="zh-CN" altLang="en-US" sz="2400">
              <a:latin typeface="Times New Roman" charset="0"/>
              <a:ea typeface="宋体" charset="-122"/>
            </a:endParaRPr>
          </a:p>
        </p:txBody>
      </p:sp>
      <p:sp>
        <p:nvSpPr>
          <p:cNvPr id="6"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pPr algn="l">
              <a:defRPr/>
            </a:pPr>
            <a:endParaRPr lang="zh-CN" altLang="en-US">
              <a:ea typeface="宋体" charset="-122"/>
            </a:endParaRPr>
          </a:p>
        </p:txBody>
      </p:sp>
      <p:sp>
        <p:nvSpPr>
          <p:cNvPr id="2" name="标题 1"/>
          <p:cNvSpPr>
            <a:spLocks noGrp="1"/>
          </p:cNvSpPr>
          <p:nvPr>
            <p:ph type="title"/>
          </p:nvPr>
        </p:nvSpPr>
        <p:spPr>
          <a:xfrm>
            <a:off x="609600" y="285750"/>
            <a:ext cx="7561262" cy="857250"/>
          </a:xfrm>
        </p:spPr>
        <p:txBody>
          <a:bodyPr/>
          <a:lstStyle/>
          <a:p>
            <a:r>
              <a:rPr lang="zh-CN" altLang="en-US" dirty="0"/>
              <a:t>单击此处编辑母版标题样式</a:t>
            </a:r>
          </a:p>
        </p:txBody>
      </p:sp>
      <p:sp>
        <p:nvSpPr>
          <p:cNvPr id="3" name="文本占位符 2"/>
          <p:cNvSpPr>
            <a:spLocks noGrp="1"/>
          </p:cNvSpPr>
          <p:nvPr>
            <p:ph type="body" sz="half" idx="1"/>
          </p:nvPr>
        </p:nvSpPr>
        <p:spPr>
          <a:xfrm>
            <a:off x="1576388" y="1143000"/>
            <a:ext cx="7567612" cy="20748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1576388" y="3370263"/>
            <a:ext cx="7567612" cy="20748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2" name="日期占位符 4"/>
          <p:cNvSpPr>
            <a:spLocks noGrp="1"/>
          </p:cNvSpPr>
          <p:nvPr>
            <p:ph type="dt" sz="half" idx="10"/>
          </p:nvPr>
        </p:nvSpPr>
        <p:spPr>
          <a:xfrm>
            <a:off x="1581150" y="5953125"/>
            <a:ext cx="1905000" cy="457200"/>
          </a:xfrm>
          <a:prstGeom prst="rect">
            <a:avLst/>
          </a:prstGeom>
        </p:spPr>
        <p:txBody>
          <a:bodyPr/>
          <a:lstStyle>
            <a:lvl1pPr>
              <a:defRPr/>
            </a:lvl1pPr>
          </a:lstStyle>
          <a:p>
            <a:pPr>
              <a:defRPr/>
            </a:pPr>
            <a:endParaRPr lang="en-US" altLang="ko-KR"/>
          </a:p>
        </p:txBody>
      </p:sp>
      <p:sp>
        <p:nvSpPr>
          <p:cNvPr id="13" name="页脚占位符 5"/>
          <p:cNvSpPr>
            <a:spLocks noGrp="1"/>
          </p:cNvSpPr>
          <p:nvPr>
            <p:ph type="ftr" sz="quarter" idx="11"/>
          </p:nvPr>
        </p:nvSpPr>
        <p:spPr>
          <a:xfrm>
            <a:off x="3743325" y="5961063"/>
            <a:ext cx="2895600" cy="457200"/>
          </a:xfrm>
          <a:prstGeom prst="rect">
            <a:avLst/>
          </a:prstGeom>
        </p:spPr>
        <p:txBody>
          <a:bodyPr/>
          <a:lstStyle>
            <a:lvl1pPr>
              <a:defRPr/>
            </a:lvl1pPr>
          </a:lstStyle>
          <a:p>
            <a:pPr>
              <a:defRPr/>
            </a:pPr>
            <a:endParaRPr lang="en-US" altLang="ko-KR"/>
          </a:p>
        </p:txBody>
      </p:sp>
      <p:sp>
        <p:nvSpPr>
          <p:cNvPr id="9" name="Rectangle 6">
            <a:extLst>
              <a:ext uri="{FF2B5EF4-FFF2-40B4-BE49-F238E27FC236}">
                <a16:creationId xmlns:a16="http://schemas.microsoft.com/office/drawing/2014/main" id="{8E8D32DB-D4DB-4424-9F3D-DE4295F827C0}"/>
              </a:ext>
            </a:extLst>
          </p:cNvPr>
          <p:cNvSpPr>
            <a:spLocks noGrp="1" noChangeArrowheads="1"/>
          </p:cNvSpPr>
          <p:nvPr>
            <p:ph type="sldNum" sz="quarter" idx="12"/>
          </p:nvPr>
        </p:nvSpPr>
        <p:spPr>
          <a:xfrm>
            <a:off x="6902450" y="6467475"/>
            <a:ext cx="2133600" cy="341313"/>
          </a:xfrm>
          <a:ln/>
        </p:spPr>
        <p:txBody>
          <a:bodyPr/>
          <a:lstStyle>
            <a:lvl1pPr>
              <a:defRPr/>
            </a:lvl1pPr>
          </a:lstStyle>
          <a:p>
            <a:pPr>
              <a:defRPr/>
            </a:pPr>
            <a:r>
              <a:rPr lang="zh-CN" altLang="en-US" dirty="0"/>
              <a:t>第</a:t>
            </a:r>
            <a:r>
              <a:rPr lang="en-US" altLang="zh-CN" dirty="0"/>
              <a:t>11.</a:t>
            </a:r>
            <a:fld id="{F19F28F2-B0A1-4BE1-A3F3-16B28ABDDE9F}" type="slidenum">
              <a:rPr lang="zh-CN" altLang="en-US" smtClean="0"/>
              <a:pPr>
                <a:defRPr/>
              </a:pPr>
              <a:t>‹#›</a:t>
            </a:fld>
            <a:r>
              <a:rPr lang="zh-CN" altLang="en-US" dirty="0"/>
              <a:t>页</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pPr>
              <a:defRPr/>
            </a:pPr>
            <a:r>
              <a:rPr lang="zh-CN" altLang="en-US" dirty="0"/>
              <a:t>第</a:t>
            </a:r>
            <a:r>
              <a:rPr lang="en-US" altLang="zh-CN" dirty="0"/>
              <a:t>11.</a:t>
            </a:r>
            <a:fld id="{0AD455F0-3CDA-491C-A86C-76B50B9097EB}" type="slidenum">
              <a:rPr lang="zh-CN" altLang="en-US" smtClean="0"/>
              <a:pPr>
                <a:defRPr/>
              </a:pPr>
              <a:t>‹#›</a:t>
            </a:fld>
            <a:r>
              <a:rPr lang="zh-CN" altLang="en-US" dirty="0"/>
              <a:t>页</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sldNum" sz="quarter" idx="10"/>
          </p:nvPr>
        </p:nvSpPr>
        <p:spPr>
          <a:ln/>
        </p:spPr>
        <p:txBody>
          <a:bodyPr/>
          <a:lstStyle>
            <a:lvl1pPr>
              <a:defRPr/>
            </a:lvl1pPr>
          </a:lstStyle>
          <a:p>
            <a:pPr>
              <a:defRPr/>
            </a:pPr>
            <a:r>
              <a:rPr lang="zh-CN" altLang="en-US" dirty="0"/>
              <a:t>第</a:t>
            </a:r>
            <a:r>
              <a:rPr lang="en-US" altLang="zh-CN" dirty="0"/>
              <a:t>11.</a:t>
            </a:r>
            <a:fld id="{667EDB96-CCD9-4F6B-A0EE-DE04CA3E140D}" type="slidenum">
              <a:rPr lang="zh-CN" altLang="en-US" smtClean="0"/>
              <a:pPr>
                <a:defRPr/>
              </a:pPr>
              <a:t>‹#›</a:t>
            </a:fld>
            <a:r>
              <a:rPr lang="zh-CN" altLang="en-US" dirty="0"/>
              <a:t>页</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844675"/>
            <a:ext cx="4038600" cy="4281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844675"/>
            <a:ext cx="4038600" cy="4281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sldNum" sz="quarter" idx="10"/>
          </p:nvPr>
        </p:nvSpPr>
        <p:spPr>
          <a:ln/>
        </p:spPr>
        <p:txBody>
          <a:bodyPr/>
          <a:lstStyle>
            <a:lvl1pPr>
              <a:defRPr/>
            </a:lvl1pPr>
          </a:lstStyle>
          <a:p>
            <a:pPr>
              <a:defRPr/>
            </a:pPr>
            <a:r>
              <a:rPr lang="zh-CN" altLang="en-US" dirty="0"/>
              <a:t>第</a:t>
            </a:r>
            <a:r>
              <a:rPr lang="en-US" altLang="zh-CN" dirty="0"/>
              <a:t>11.</a:t>
            </a:r>
            <a:fld id="{A075F8F3-CA21-47B5-8F99-F2C3A442931E}" type="slidenum">
              <a:rPr lang="zh-CN" altLang="en-US" smtClean="0"/>
              <a:pPr>
                <a:defRPr/>
              </a:pPr>
              <a:t>‹#›</a:t>
            </a:fld>
            <a:r>
              <a:rPr lang="zh-CN" altLang="en-US" dirty="0"/>
              <a:t>页</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sldNum" sz="quarter" idx="10"/>
          </p:nvPr>
        </p:nvSpPr>
        <p:spPr>
          <a:ln/>
        </p:spPr>
        <p:txBody>
          <a:bodyPr/>
          <a:lstStyle>
            <a:lvl1pPr>
              <a:defRPr/>
            </a:lvl1pPr>
          </a:lstStyle>
          <a:p>
            <a:pPr>
              <a:defRPr/>
            </a:pPr>
            <a:r>
              <a:rPr lang="zh-CN" altLang="en-US" dirty="0"/>
              <a:t>第</a:t>
            </a:r>
            <a:r>
              <a:rPr lang="en-US" altLang="zh-CN" dirty="0"/>
              <a:t>11.</a:t>
            </a:r>
            <a:fld id="{BC51B01A-38CD-4908-81C8-D8D1C0CCAC73}" type="slidenum">
              <a:rPr lang="zh-CN" altLang="en-US" smtClean="0"/>
              <a:pPr>
                <a:defRPr/>
              </a:pPr>
              <a:t>‹#›</a:t>
            </a:fld>
            <a:r>
              <a:rPr lang="zh-CN" altLang="en-US" dirty="0"/>
              <a:t>页</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sldNum" sz="quarter" idx="10"/>
          </p:nvPr>
        </p:nvSpPr>
        <p:spPr>
          <a:ln/>
        </p:spPr>
        <p:txBody>
          <a:bodyPr/>
          <a:lstStyle>
            <a:lvl1pPr>
              <a:defRPr/>
            </a:lvl1pPr>
          </a:lstStyle>
          <a:p>
            <a:pPr>
              <a:defRPr/>
            </a:pPr>
            <a:r>
              <a:rPr lang="zh-CN" altLang="en-US" dirty="0"/>
              <a:t>第</a:t>
            </a:r>
            <a:r>
              <a:rPr lang="en-US" altLang="zh-CN" dirty="0"/>
              <a:t>11.</a:t>
            </a:r>
            <a:fld id="{97A99311-F843-4186-985C-1867965BBD1D}" type="slidenum">
              <a:rPr lang="zh-CN" altLang="en-US" smtClean="0"/>
              <a:pPr>
                <a:defRPr/>
              </a:pPr>
              <a:t>‹#›</a:t>
            </a:fld>
            <a:r>
              <a:rPr lang="zh-CN" altLang="en-US" dirty="0"/>
              <a:t>页</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r>
              <a:rPr lang="zh-CN" altLang="en-US" dirty="0"/>
              <a:t>第</a:t>
            </a:r>
            <a:r>
              <a:rPr lang="en-US" altLang="zh-CN" dirty="0"/>
              <a:t>11.</a:t>
            </a:r>
            <a:fld id="{6CA31AA1-13A9-4474-ADDC-3FF2EC7DCD4B}" type="slidenum">
              <a:rPr lang="zh-CN" altLang="en-US" smtClean="0"/>
              <a:pPr>
                <a:defRPr/>
              </a:pPr>
              <a:t>‹#›</a:t>
            </a:fld>
            <a:r>
              <a:rPr lang="zh-CN" altLang="en-US" dirty="0"/>
              <a:t>页</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r>
              <a:rPr lang="zh-CN" altLang="en-US" dirty="0"/>
              <a:t>第</a:t>
            </a:r>
            <a:r>
              <a:rPr lang="en-US" altLang="zh-CN" dirty="0"/>
              <a:t>11.</a:t>
            </a:r>
            <a:fld id="{5DD405D0-41EA-4B26-948B-0550F90ACDFE}" type="slidenum">
              <a:rPr lang="zh-CN" altLang="en-US" smtClean="0"/>
              <a:pPr>
                <a:defRPr/>
              </a:pPr>
              <a:t>‹#›</a:t>
            </a:fld>
            <a:r>
              <a:rPr lang="zh-CN" altLang="en-US" dirty="0"/>
              <a:t>页</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r>
              <a:rPr lang="zh-CN" altLang="en-US" dirty="0"/>
              <a:t>第</a:t>
            </a:r>
            <a:r>
              <a:rPr lang="en-US" altLang="zh-CN" dirty="0"/>
              <a:t>11.</a:t>
            </a:r>
            <a:fld id="{697979E2-3D69-46C4-8508-2F082CC1E3A5}" type="slidenum">
              <a:rPr lang="zh-CN" altLang="en-US" smtClean="0"/>
              <a:pPr>
                <a:defRPr/>
              </a:pPr>
              <a:t>‹#›</a:t>
            </a:fld>
            <a:r>
              <a:rPr lang="zh-CN" altLang="en-US" dirty="0"/>
              <a:t>页</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2" name="Rectangle 8" descr="浅色横线"/>
          <p:cNvSpPr>
            <a:spLocks noChangeArrowheads="1"/>
          </p:cNvSpPr>
          <p:nvPr/>
        </p:nvSpPr>
        <p:spPr bwMode="auto">
          <a:xfrm>
            <a:off x="0" y="692150"/>
            <a:ext cx="9144000" cy="1008063"/>
          </a:xfrm>
          <a:prstGeom prst="rect">
            <a:avLst/>
          </a:prstGeom>
          <a:pattFill prst="ltHorz">
            <a:fgClr>
              <a:schemeClr val="accent1"/>
            </a:fgClr>
            <a:bgClr>
              <a:schemeClr val="bg1"/>
            </a:bgClr>
          </a:pattFill>
          <a:ln w="9525">
            <a:noFill/>
            <a:miter lim="800000"/>
            <a:headEnd/>
            <a:tailEnd/>
          </a:ln>
          <a:effectLst/>
        </p:spPr>
        <p:txBody>
          <a:bodyPr wrap="none" anchor="ctr"/>
          <a:lstStyle/>
          <a:p>
            <a:pPr>
              <a:defRPr/>
            </a:pPr>
            <a:endParaRPr lang="zh-CN" altLang="en-US">
              <a:ea typeface="+mn-ea"/>
            </a:endParaRPr>
          </a:p>
        </p:txBody>
      </p:sp>
      <p:sp>
        <p:nvSpPr>
          <p:cNvPr id="1028" name="Rectangle 2"/>
          <p:cNvSpPr>
            <a:spLocks noGrp="1" noChangeArrowheads="1"/>
          </p:cNvSpPr>
          <p:nvPr>
            <p:ph type="title"/>
          </p:nvPr>
        </p:nvSpPr>
        <p:spPr bwMode="auto">
          <a:xfrm>
            <a:off x="323850" y="760413"/>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9" name="Rectangle 3"/>
          <p:cNvSpPr>
            <a:spLocks noGrp="1" noChangeArrowheads="1"/>
          </p:cNvSpPr>
          <p:nvPr>
            <p:ph type="body" idx="1"/>
          </p:nvPr>
        </p:nvSpPr>
        <p:spPr bwMode="auto">
          <a:xfrm>
            <a:off x="457200" y="1844675"/>
            <a:ext cx="8229600" cy="42814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Rectangle 6"/>
          <p:cNvSpPr>
            <a:spLocks noGrp="1" noChangeArrowheads="1"/>
          </p:cNvSpPr>
          <p:nvPr>
            <p:ph type="sldNum" sz="quarter" idx="4"/>
          </p:nvPr>
        </p:nvSpPr>
        <p:spPr bwMode="auto">
          <a:xfrm>
            <a:off x="6902450" y="6467475"/>
            <a:ext cx="2133600" cy="3413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mn-ea"/>
              </a:defRPr>
            </a:lvl1pPr>
          </a:lstStyle>
          <a:p>
            <a:pPr>
              <a:defRPr/>
            </a:pPr>
            <a:r>
              <a:rPr lang="zh-CN" altLang="en-US" dirty="0"/>
              <a:t>第</a:t>
            </a:r>
            <a:r>
              <a:rPr lang="en-US" altLang="zh-CN" dirty="0"/>
              <a:t>11.</a:t>
            </a:r>
            <a:fld id="{70E3A0BE-DF4C-4E5A-BDA3-4439D27E221E}" type="slidenum">
              <a:rPr lang="zh-CN" altLang="en-US" smtClean="0"/>
              <a:pPr>
                <a:defRPr/>
              </a:pPr>
              <a:t>‹#›</a:t>
            </a:fld>
            <a:r>
              <a:rPr lang="zh-CN" altLang="en-US" dirty="0"/>
              <a:t>页</a:t>
            </a:r>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Lst>
  <p:hf hdr="0" ftr="0" dt="0"/>
  <p:txStyles>
    <p:titleStyle>
      <a:lvl1pPr algn="l" rtl="0" eaLnBrk="0" fontAlgn="base" hangingPunct="0">
        <a:spcBef>
          <a:spcPct val="0"/>
        </a:spcBef>
        <a:spcAft>
          <a:spcPct val="0"/>
        </a:spcAft>
        <a:defRPr sz="4400" b="1">
          <a:solidFill>
            <a:srgbClr val="FF0000"/>
          </a:solidFill>
          <a:latin typeface="+mj-lt"/>
          <a:ea typeface="+mj-ea"/>
          <a:cs typeface="+mj-cs"/>
        </a:defRPr>
      </a:lvl1pPr>
      <a:lvl2pPr algn="l" rtl="0" eaLnBrk="0" fontAlgn="base" hangingPunct="0">
        <a:spcBef>
          <a:spcPct val="0"/>
        </a:spcBef>
        <a:spcAft>
          <a:spcPct val="0"/>
        </a:spcAft>
        <a:defRPr sz="4400" b="1">
          <a:solidFill>
            <a:srgbClr val="FF0000"/>
          </a:solidFill>
          <a:latin typeface="Arial" charset="0"/>
          <a:ea typeface="宋体" pitchFamily="2" charset="-122"/>
        </a:defRPr>
      </a:lvl2pPr>
      <a:lvl3pPr algn="l" rtl="0" eaLnBrk="0" fontAlgn="base" hangingPunct="0">
        <a:spcBef>
          <a:spcPct val="0"/>
        </a:spcBef>
        <a:spcAft>
          <a:spcPct val="0"/>
        </a:spcAft>
        <a:defRPr sz="4400" b="1">
          <a:solidFill>
            <a:srgbClr val="FF0000"/>
          </a:solidFill>
          <a:latin typeface="Arial" charset="0"/>
          <a:ea typeface="宋体" pitchFamily="2" charset="-122"/>
        </a:defRPr>
      </a:lvl3pPr>
      <a:lvl4pPr algn="l" rtl="0" eaLnBrk="0" fontAlgn="base" hangingPunct="0">
        <a:spcBef>
          <a:spcPct val="0"/>
        </a:spcBef>
        <a:spcAft>
          <a:spcPct val="0"/>
        </a:spcAft>
        <a:defRPr sz="4400" b="1">
          <a:solidFill>
            <a:srgbClr val="FF0000"/>
          </a:solidFill>
          <a:latin typeface="Arial" charset="0"/>
          <a:ea typeface="宋体" pitchFamily="2" charset="-122"/>
        </a:defRPr>
      </a:lvl4pPr>
      <a:lvl5pPr algn="l" rtl="0" eaLnBrk="0" fontAlgn="base" hangingPunct="0">
        <a:spcBef>
          <a:spcPct val="0"/>
        </a:spcBef>
        <a:spcAft>
          <a:spcPct val="0"/>
        </a:spcAft>
        <a:defRPr sz="4400" b="1">
          <a:solidFill>
            <a:srgbClr val="FF0000"/>
          </a:solidFill>
          <a:latin typeface="Arial" charset="0"/>
          <a:ea typeface="宋体" pitchFamily="2" charset="-122"/>
        </a:defRPr>
      </a:lvl5pPr>
      <a:lvl6pPr marL="457200" algn="l" rtl="0" fontAlgn="base">
        <a:spcBef>
          <a:spcPct val="0"/>
        </a:spcBef>
        <a:spcAft>
          <a:spcPct val="0"/>
        </a:spcAft>
        <a:defRPr sz="4400" b="1">
          <a:solidFill>
            <a:srgbClr val="FF0000"/>
          </a:solidFill>
          <a:latin typeface="Arial" charset="0"/>
          <a:ea typeface="宋体" pitchFamily="2" charset="-122"/>
        </a:defRPr>
      </a:lvl6pPr>
      <a:lvl7pPr marL="914400" algn="l" rtl="0" fontAlgn="base">
        <a:spcBef>
          <a:spcPct val="0"/>
        </a:spcBef>
        <a:spcAft>
          <a:spcPct val="0"/>
        </a:spcAft>
        <a:defRPr sz="4400" b="1">
          <a:solidFill>
            <a:srgbClr val="FF0000"/>
          </a:solidFill>
          <a:latin typeface="Arial" charset="0"/>
          <a:ea typeface="宋体" pitchFamily="2" charset="-122"/>
        </a:defRPr>
      </a:lvl7pPr>
      <a:lvl8pPr marL="1371600" algn="l" rtl="0" fontAlgn="base">
        <a:spcBef>
          <a:spcPct val="0"/>
        </a:spcBef>
        <a:spcAft>
          <a:spcPct val="0"/>
        </a:spcAft>
        <a:defRPr sz="4400" b="1">
          <a:solidFill>
            <a:srgbClr val="FF0000"/>
          </a:solidFill>
          <a:latin typeface="Arial" charset="0"/>
          <a:ea typeface="宋体" pitchFamily="2" charset="-122"/>
        </a:defRPr>
      </a:lvl8pPr>
      <a:lvl9pPr marL="1828800" algn="l" rtl="0" fontAlgn="base">
        <a:spcBef>
          <a:spcPct val="0"/>
        </a:spcBef>
        <a:spcAft>
          <a:spcPct val="0"/>
        </a:spcAft>
        <a:defRPr sz="4400" b="1">
          <a:solidFill>
            <a:srgbClr val="FF0000"/>
          </a:solidFill>
          <a:latin typeface="Arial" charset="0"/>
          <a:ea typeface="宋体" pitchFamily="2" charset="-122"/>
        </a:defRPr>
      </a:lvl9pPr>
    </p:titleStyle>
    <p:bodyStyle>
      <a:lvl1pPr marL="342900" indent="-342900" algn="l" rtl="0" eaLnBrk="0" fontAlgn="base" hangingPunct="0">
        <a:spcBef>
          <a:spcPct val="20000"/>
        </a:spcBef>
        <a:spcAft>
          <a:spcPct val="0"/>
        </a:spcAft>
        <a:buSzPct val="75000"/>
        <a:buFont typeface="Wingdings" pitchFamily="2" charset="2"/>
        <a:buChar char="l"/>
        <a:defRPr sz="3200" b="1">
          <a:solidFill>
            <a:srgbClr val="0000CC"/>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b="1">
          <a:solidFill>
            <a:srgbClr val="006600"/>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Microsoft_Visio_2003-2010_Drawing.vsd"/><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r>
              <a:rPr lang="zh-CN" altLang="en-US" dirty="0"/>
              <a:t>第</a:t>
            </a:r>
            <a:r>
              <a:rPr lang="en-US" altLang="zh-CN" dirty="0"/>
              <a:t>11.</a:t>
            </a:r>
            <a:fld id="{13369795-8196-4F27-8C86-B4126F8CA91C}" type="slidenum">
              <a:rPr lang="zh-CN" altLang="en-US" smtClean="0"/>
              <a:pPr>
                <a:defRPr/>
              </a:pPr>
              <a:t>1</a:t>
            </a:fld>
            <a:r>
              <a:rPr lang="zh-CN" altLang="en-US" dirty="0"/>
              <a:t>页</a:t>
            </a:r>
          </a:p>
        </p:txBody>
      </p:sp>
      <p:sp>
        <p:nvSpPr>
          <p:cNvPr id="2051" name="Rectangle 8" descr="浅色横线"/>
          <p:cNvSpPr>
            <a:spLocks noChangeArrowheads="1"/>
          </p:cNvSpPr>
          <p:nvPr/>
        </p:nvSpPr>
        <p:spPr bwMode="auto">
          <a:xfrm>
            <a:off x="0" y="2708275"/>
            <a:ext cx="9144000" cy="2592388"/>
          </a:xfrm>
          <a:prstGeom prst="rect">
            <a:avLst/>
          </a:prstGeom>
          <a:pattFill prst="ltHorz">
            <a:fgClr>
              <a:srgbClr val="66CCFF"/>
            </a:fgClr>
            <a:bgClr>
              <a:schemeClr val="bg1"/>
            </a:bgClr>
          </a:pattFill>
          <a:ln w="9525">
            <a:noFill/>
            <a:miter lim="800000"/>
            <a:headEnd/>
            <a:tailEnd/>
          </a:ln>
        </p:spPr>
        <p:txBody>
          <a:bodyPr wrap="none" anchor="ctr"/>
          <a:lstStyle/>
          <a:p>
            <a:endParaRPr lang="zh-CN" altLang="en-US"/>
          </a:p>
        </p:txBody>
      </p:sp>
      <p:sp>
        <p:nvSpPr>
          <p:cNvPr id="2052" name="Rectangle 2"/>
          <p:cNvSpPr>
            <a:spLocks noGrp="1" noChangeArrowheads="1"/>
          </p:cNvSpPr>
          <p:nvPr>
            <p:ph type="ctrTitle"/>
          </p:nvPr>
        </p:nvSpPr>
        <p:spPr>
          <a:xfrm>
            <a:off x="250825" y="549275"/>
            <a:ext cx="8642350" cy="1254125"/>
          </a:xfrm>
        </p:spPr>
        <p:txBody>
          <a:bodyPr/>
          <a:lstStyle/>
          <a:p>
            <a:pPr algn="ctr"/>
            <a:r>
              <a:rPr lang="zh-CN" altLang="en-US" dirty="0"/>
              <a:t>第</a:t>
            </a:r>
            <a:r>
              <a:rPr lang="en-US" altLang="zh-CN" dirty="0"/>
              <a:t>11</a:t>
            </a:r>
            <a:r>
              <a:rPr lang="zh-CN" altLang="en-US" dirty="0"/>
              <a:t>章  统一软件过程</a:t>
            </a:r>
          </a:p>
        </p:txBody>
      </p:sp>
      <p:sp>
        <p:nvSpPr>
          <p:cNvPr id="2053" name="Text Box 9"/>
          <p:cNvSpPr txBox="1">
            <a:spLocks noChangeArrowheads="1"/>
          </p:cNvSpPr>
          <p:nvPr/>
        </p:nvSpPr>
        <p:spPr bwMode="auto">
          <a:xfrm>
            <a:off x="1187450" y="2852738"/>
            <a:ext cx="4464050" cy="2289175"/>
          </a:xfrm>
          <a:prstGeom prst="rect">
            <a:avLst/>
          </a:prstGeom>
          <a:noFill/>
          <a:ln w="9525">
            <a:noFill/>
            <a:miter lim="800000"/>
            <a:headEnd/>
            <a:tailEnd/>
          </a:ln>
        </p:spPr>
        <p:txBody>
          <a:bodyPr>
            <a:spAutoFit/>
          </a:bodyPr>
          <a:lstStyle/>
          <a:p>
            <a:pPr>
              <a:spcBef>
                <a:spcPct val="50000"/>
              </a:spcBef>
            </a:pPr>
            <a:r>
              <a:rPr lang="zh-CN" altLang="en-US" sz="3600">
                <a:solidFill>
                  <a:srgbClr val="0000CC"/>
                </a:solidFill>
                <a:ea typeface="华文隶书" pitchFamily="2" charset="-122"/>
              </a:rPr>
              <a:t>本章概述 </a:t>
            </a:r>
          </a:p>
          <a:p>
            <a:pPr>
              <a:spcBef>
                <a:spcPct val="50000"/>
              </a:spcBef>
            </a:pPr>
            <a:r>
              <a:rPr lang="zh-CN" altLang="en-US" sz="3600">
                <a:solidFill>
                  <a:srgbClr val="0000CC"/>
                </a:solidFill>
                <a:ea typeface="华文隶书" pitchFamily="2" charset="-122"/>
              </a:rPr>
              <a:t>本章的学习目标</a:t>
            </a:r>
          </a:p>
          <a:p>
            <a:pPr>
              <a:spcBef>
                <a:spcPct val="50000"/>
              </a:spcBef>
            </a:pPr>
            <a:r>
              <a:rPr lang="zh-CN" altLang="en-US" sz="3600">
                <a:solidFill>
                  <a:srgbClr val="0000CC"/>
                </a:solidFill>
                <a:ea typeface="华文隶书" pitchFamily="2" charset="-122"/>
              </a:rPr>
              <a:t>主要内容</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63" name="Picture 3"/>
          <p:cNvPicPr>
            <a:picLocks noChangeAspect="1" noChangeArrowheads="1"/>
          </p:cNvPicPr>
          <p:nvPr/>
        </p:nvPicPr>
        <p:blipFill>
          <a:blip r:embed="rId2"/>
          <a:srcRect/>
          <a:stretch>
            <a:fillRect/>
          </a:stretch>
        </p:blipFill>
        <p:spPr bwMode="auto">
          <a:xfrm>
            <a:off x="3734036" y="1779588"/>
            <a:ext cx="5409964" cy="3962400"/>
          </a:xfrm>
          <a:prstGeom prst="rect">
            <a:avLst/>
          </a:prstGeom>
          <a:noFill/>
          <a:ln w="9525">
            <a:noFill/>
            <a:miter lim="800000"/>
            <a:headEnd/>
            <a:tailEnd/>
          </a:ln>
          <a:effectLst/>
        </p:spPr>
      </p:pic>
      <p:sp>
        <p:nvSpPr>
          <p:cNvPr id="552962" name="Rectangle 2"/>
          <p:cNvSpPr>
            <a:spLocks noGrp="1" noChangeArrowheads="1"/>
          </p:cNvSpPr>
          <p:nvPr>
            <p:ph type="title" idx="4294967295"/>
          </p:nvPr>
        </p:nvSpPr>
        <p:spPr/>
        <p:txBody>
          <a:bodyPr/>
          <a:lstStyle/>
          <a:p>
            <a:r>
              <a:rPr lang="en-US" altLang="zh-CN" sz="4200">
                <a:latin typeface="黑体" pitchFamily="2" charset="-122"/>
                <a:ea typeface="黑体" pitchFamily="2" charset="-122"/>
              </a:rPr>
              <a:t>3 </a:t>
            </a:r>
            <a:r>
              <a:rPr lang="zh-CN" altLang="en-US" sz="4200">
                <a:latin typeface="黑体" pitchFamily="2" charset="-122"/>
                <a:ea typeface="黑体" pitchFamily="2" charset="-122"/>
              </a:rPr>
              <a:t>开发过程</a:t>
            </a:r>
            <a:endParaRPr lang="en-US" altLang="zh-CN" sz="4200">
              <a:latin typeface="黑体" pitchFamily="2" charset="-122"/>
              <a:ea typeface="黑体" pitchFamily="2" charset="-122"/>
            </a:endParaRPr>
          </a:p>
        </p:txBody>
      </p:sp>
      <p:sp>
        <p:nvSpPr>
          <p:cNvPr id="552964" name="Text Box 4"/>
          <p:cNvSpPr txBox="1">
            <a:spLocks noChangeArrowheads="1"/>
          </p:cNvSpPr>
          <p:nvPr/>
        </p:nvSpPr>
        <p:spPr bwMode="auto">
          <a:xfrm>
            <a:off x="152400" y="2085974"/>
            <a:ext cx="3810000" cy="4265783"/>
          </a:xfrm>
          <a:prstGeom prst="rect">
            <a:avLst/>
          </a:prstGeom>
          <a:noFill/>
          <a:ln w="9525">
            <a:noFill/>
            <a:miter lim="800000"/>
            <a:headEnd/>
            <a:tailEnd/>
          </a:ln>
          <a:effectLst/>
        </p:spPr>
        <p:txBody>
          <a:bodyPr wrap="square">
            <a:spAutoFit/>
          </a:bodyPr>
          <a:lstStyle/>
          <a:p>
            <a:pPr algn="l">
              <a:spcBef>
                <a:spcPct val="15000"/>
              </a:spcBef>
              <a:spcAft>
                <a:spcPct val="15000"/>
              </a:spcAft>
              <a:buFont typeface="Wingdings" pitchFamily="2" charset="2"/>
              <a:buChar char="Ø"/>
            </a:pPr>
            <a:r>
              <a:rPr kumimoji="1" lang="zh-CN" altLang="en-US" sz="2400" b="1" dirty="0">
                <a:latin typeface="굴림" pitchFamily="34" charset="-127"/>
              </a:rPr>
              <a:t>  </a:t>
            </a:r>
            <a:r>
              <a:rPr lang="en-US" altLang="zh-CN" sz="2400" dirty="0">
                <a:latin typeface="黑体" pitchFamily="2" charset="-122"/>
                <a:ea typeface="黑体" pitchFamily="2" charset="-122"/>
              </a:rPr>
              <a:t>RUP</a:t>
            </a:r>
            <a:r>
              <a:rPr lang="zh-CN" altLang="en-US" sz="2400" dirty="0">
                <a:latin typeface="黑体" pitchFamily="2" charset="-122"/>
                <a:ea typeface="黑体" pitchFamily="2" charset="-122"/>
              </a:rPr>
              <a:t>（</a:t>
            </a:r>
            <a:r>
              <a:rPr lang="en-US" altLang="zh-CN" sz="2400" dirty="0">
                <a:latin typeface="黑体" pitchFamily="2" charset="-122"/>
                <a:ea typeface="黑体" pitchFamily="2" charset="-122"/>
              </a:rPr>
              <a:t>Rational Unified Process</a:t>
            </a:r>
            <a:r>
              <a:rPr lang="zh-CN" altLang="en-US" sz="2400" dirty="0">
                <a:latin typeface="黑体" pitchFamily="2" charset="-122"/>
                <a:ea typeface="黑体" pitchFamily="2" charset="-122"/>
              </a:rPr>
              <a:t>，统一软件开发过程，统一软件过程</a:t>
            </a:r>
            <a:r>
              <a:rPr lang="en-US" altLang="zh-CN" sz="2400" dirty="0">
                <a:latin typeface="黑体" pitchFamily="2" charset="-122"/>
                <a:ea typeface="黑体" pitchFamily="2" charset="-122"/>
              </a:rPr>
              <a:t>)</a:t>
            </a:r>
            <a:r>
              <a:rPr lang="en-US" altLang="zh-CN" sz="2400" dirty="0">
                <a:latin typeface="굴림" pitchFamily="34" charset="-127"/>
                <a:ea typeface="굴림" pitchFamily="34" charset="-127"/>
              </a:rPr>
              <a:t> </a:t>
            </a:r>
            <a:endParaRPr lang="zh-CN" altLang="en-US" sz="2400" dirty="0">
              <a:latin typeface="楷体_GB2312" pitchFamily="49" charset="-122"/>
              <a:ea typeface="楷体_GB2312" pitchFamily="49" charset="-122"/>
            </a:endParaRPr>
          </a:p>
          <a:p>
            <a:pPr algn="l">
              <a:spcBef>
                <a:spcPct val="15000"/>
              </a:spcBef>
              <a:spcAft>
                <a:spcPct val="15000"/>
              </a:spcAft>
              <a:buFont typeface="Wingdings" pitchFamily="2" charset="2"/>
              <a:buChar char="Ø"/>
            </a:pPr>
            <a:r>
              <a:rPr lang="zh-CN" altLang="en-US" sz="2400" dirty="0">
                <a:latin typeface="楷体_GB2312" pitchFamily="49" charset="-122"/>
                <a:ea typeface="楷体_GB2312" pitchFamily="49" charset="-122"/>
              </a:rPr>
              <a:t> </a:t>
            </a:r>
            <a:r>
              <a:rPr lang="en-US" altLang="zh-CN" sz="2400" dirty="0">
                <a:latin typeface="黑体" pitchFamily="2" charset="-122"/>
                <a:ea typeface="黑体" pitchFamily="2" charset="-122"/>
              </a:rPr>
              <a:t>RUP</a:t>
            </a:r>
            <a:r>
              <a:rPr lang="zh-CN" altLang="en-US" sz="2400" dirty="0">
                <a:latin typeface="黑体" pitchFamily="2" charset="-122"/>
                <a:ea typeface="黑体" pitchFamily="2" charset="-122"/>
              </a:rPr>
              <a:t>中的软件生命周期在时间上被分解为四个顺序的阶段，分别是：初始阶段</a:t>
            </a:r>
            <a:r>
              <a:rPr lang="en-US" altLang="zh-CN" sz="2400" dirty="0">
                <a:latin typeface="黑体" pitchFamily="2" charset="-122"/>
                <a:ea typeface="黑体" pitchFamily="2" charset="-122"/>
              </a:rPr>
              <a:t>(Inception)</a:t>
            </a:r>
            <a:r>
              <a:rPr lang="zh-CN" altLang="en-US" sz="2400" dirty="0">
                <a:latin typeface="黑体" pitchFamily="2" charset="-122"/>
                <a:ea typeface="黑体" pitchFamily="2" charset="-122"/>
              </a:rPr>
              <a:t>、细化阶段</a:t>
            </a:r>
            <a:r>
              <a:rPr lang="en-US" altLang="zh-CN" sz="2400" dirty="0">
                <a:latin typeface="黑体" pitchFamily="2" charset="-122"/>
                <a:ea typeface="黑体" pitchFamily="2" charset="-122"/>
              </a:rPr>
              <a:t>(Elaboration)</a:t>
            </a:r>
            <a:r>
              <a:rPr lang="zh-CN" altLang="en-US" sz="2400" dirty="0">
                <a:latin typeface="黑体" pitchFamily="2" charset="-122"/>
                <a:ea typeface="黑体" pitchFamily="2" charset="-122"/>
              </a:rPr>
              <a:t>、构造阶段</a:t>
            </a:r>
            <a:r>
              <a:rPr lang="en-US" altLang="zh-CN" sz="2400" dirty="0">
                <a:latin typeface="黑体" pitchFamily="2" charset="-122"/>
                <a:ea typeface="黑体" pitchFamily="2" charset="-122"/>
              </a:rPr>
              <a:t>(Construction)</a:t>
            </a:r>
            <a:r>
              <a:rPr lang="zh-CN" altLang="en-US" sz="2400" dirty="0">
                <a:latin typeface="黑体" pitchFamily="2" charset="-122"/>
                <a:ea typeface="黑体" pitchFamily="2" charset="-122"/>
              </a:rPr>
              <a:t>和交付阶段</a:t>
            </a:r>
            <a:r>
              <a:rPr lang="en-US" altLang="zh-CN" sz="2400" dirty="0">
                <a:latin typeface="黑体" pitchFamily="2" charset="-122"/>
                <a:ea typeface="黑体" pitchFamily="2" charset="-122"/>
              </a:rPr>
              <a:t>(Transition)</a:t>
            </a:r>
            <a:r>
              <a:rPr lang="zh-CN" altLang="en-US" sz="2400" dirty="0">
                <a:latin typeface="黑体" pitchFamily="2" charset="-122"/>
                <a:ea typeface="黑体" pitchFamily="2" charset="-122"/>
              </a:rPr>
              <a:t>。</a:t>
            </a:r>
            <a:endParaRPr lang="zh-CN" altLang="en-US" sz="2400" dirty="0">
              <a:latin typeface="楷体_GB2312" pitchFamily="49" charset="-122"/>
              <a:ea typeface="楷体_GB2312" pitchFamily="49" charset="-122"/>
            </a:endParaRPr>
          </a:p>
        </p:txBody>
      </p:sp>
      <p:sp>
        <p:nvSpPr>
          <p:cNvPr id="5" name="灯片编号占位符 3">
            <a:extLst>
              <a:ext uri="{FF2B5EF4-FFF2-40B4-BE49-F238E27FC236}">
                <a16:creationId xmlns:a16="http://schemas.microsoft.com/office/drawing/2014/main" id="{6995F263-30A8-411A-BD3B-DFCE1B9A32F4}"/>
              </a:ext>
            </a:extLst>
          </p:cNvPr>
          <p:cNvSpPr txBox="1">
            <a:spLocks/>
          </p:cNvSpPr>
          <p:nvPr/>
        </p:nvSpPr>
        <p:spPr>
          <a:xfrm>
            <a:off x="6629400" y="6171406"/>
            <a:ext cx="2133600" cy="341313"/>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r>
              <a:rPr lang="zh-CN" altLang="en-US" dirty="0"/>
              <a:t>第</a:t>
            </a:r>
            <a:r>
              <a:rPr lang="en-US" altLang="zh-CN" dirty="0"/>
              <a:t>11.</a:t>
            </a:r>
            <a:fld id="{528572B1-27AD-4649-A0E6-D93F194CE089}" type="slidenum">
              <a:rPr lang="zh-CN" altLang="en-US" smtClean="0"/>
              <a:pPr algn="r">
                <a:defRPr/>
              </a:pPr>
              <a:t>10</a:t>
            </a:fld>
            <a:r>
              <a:rPr lang="zh-CN" altLang="en-US" dirty="0"/>
              <a:t>页</a:t>
            </a:r>
          </a:p>
        </p:txBody>
      </p:sp>
      <p:sp>
        <p:nvSpPr>
          <p:cNvPr id="6" name="Rectangle 2">
            <a:extLst>
              <a:ext uri="{FF2B5EF4-FFF2-40B4-BE49-F238E27FC236}">
                <a16:creationId xmlns:a16="http://schemas.microsoft.com/office/drawing/2014/main" id="{0F3A404E-A5C6-4912-B2B5-D880E834B142}"/>
              </a:ext>
            </a:extLst>
          </p:cNvPr>
          <p:cNvSpPr txBox="1">
            <a:spLocks noChangeArrowheads="1"/>
          </p:cNvSpPr>
          <p:nvPr/>
        </p:nvSpPr>
        <p:spPr bwMode="auto">
          <a:xfrm>
            <a:off x="4572000" y="0"/>
            <a:ext cx="453957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a:solidFill>
                  <a:srgbClr val="FF0000"/>
                </a:solidFill>
                <a:latin typeface="+mj-lt"/>
                <a:ea typeface="+mj-ea"/>
                <a:cs typeface="+mj-cs"/>
              </a:defRPr>
            </a:lvl1pPr>
            <a:lvl2pPr algn="l" rtl="0" eaLnBrk="0" fontAlgn="base" hangingPunct="0">
              <a:spcBef>
                <a:spcPct val="0"/>
              </a:spcBef>
              <a:spcAft>
                <a:spcPct val="0"/>
              </a:spcAft>
              <a:defRPr sz="4400" b="1">
                <a:solidFill>
                  <a:srgbClr val="FF0000"/>
                </a:solidFill>
                <a:latin typeface="Arial" charset="0"/>
                <a:ea typeface="宋体" pitchFamily="2" charset="-122"/>
              </a:defRPr>
            </a:lvl2pPr>
            <a:lvl3pPr algn="l" rtl="0" eaLnBrk="0" fontAlgn="base" hangingPunct="0">
              <a:spcBef>
                <a:spcPct val="0"/>
              </a:spcBef>
              <a:spcAft>
                <a:spcPct val="0"/>
              </a:spcAft>
              <a:defRPr sz="4400" b="1">
                <a:solidFill>
                  <a:srgbClr val="FF0000"/>
                </a:solidFill>
                <a:latin typeface="Arial" charset="0"/>
                <a:ea typeface="宋体" pitchFamily="2" charset="-122"/>
              </a:defRPr>
            </a:lvl3pPr>
            <a:lvl4pPr algn="l" rtl="0" eaLnBrk="0" fontAlgn="base" hangingPunct="0">
              <a:spcBef>
                <a:spcPct val="0"/>
              </a:spcBef>
              <a:spcAft>
                <a:spcPct val="0"/>
              </a:spcAft>
              <a:defRPr sz="4400" b="1">
                <a:solidFill>
                  <a:srgbClr val="FF0000"/>
                </a:solidFill>
                <a:latin typeface="Arial" charset="0"/>
                <a:ea typeface="宋体" pitchFamily="2" charset="-122"/>
              </a:defRPr>
            </a:lvl4pPr>
            <a:lvl5pPr algn="l" rtl="0" eaLnBrk="0" fontAlgn="base" hangingPunct="0">
              <a:spcBef>
                <a:spcPct val="0"/>
              </a:spcBef>
              <a:spcAft>
                <a:spcPct val="0"/>
              </a:spcAft>
              <a:defRPr sz="4400" b="1">
                <a:solidFill>
                  <a:srgbClr val="FF0000"/>
                </a:solidFill>
                <a:latin typeface="Arial" charset="0"/>
                <a:ea typeface="宋体" pitchFamily="2" charset="-122"/>
              </a:defRPr>
            </a:lvl5pPr>
            <a:lvl6pPr marL="457200" algn="l" rtl="0" fontAlgn="base">
              <a:spcBef>
                <a:spcPct val="0"/>
              </a:spcBef>
              <a:spcAft>
                <a:spcPct val="0"/>
              </a:spcAft>
              <a:defRPr sz="4400" b="1">
                <a:solidFill>
                  <a:srgbClr val="FF0000"/>
                </a:solidFill>
                <a:latin typeface="Arial" charset="0"/>
                <a:ea typeface="宋体" pitchFamily="2" charset="-122"/>
              </a:defRPr>
            </a:lvl6pPr>
            <a:lvl7pPr marL="914400" algn="l" rtl="0" fontAlgn="base">
              <a:spcBef>
                <a:spcPct val="0"/>
              </a:spcBef>
              <a:spcAft>
                <a:spcPct val="0"/>
              </a:spcAft>
              <a:defRPr sz="4400" b="1">
                <a:solidFill>
                  <a:srgbClr val="FF0000"/>
                </a:solidFill>
                <a:latin typeface="Arial" charset="0"/>
                <a:ea typeface="宋体" pitchFamily="2" charset="-122"/>
              </a:defRPr>
            </a:lvl7pPr>
            <a:lvl8pPr marL="1371600" algn="l" rtl="0" fontAlgn="base">
              <a:spcBef>
                <a:spcPct val="0"/>
              </a:spcBef>
              <a:spcAft>
                <a:spcPct val="0"/>
              </a:spcAft>
              <a:defRPr sz="4400" b="1">
                <a:solidFill>
                  <a:srgbClr val="FF0000"/>
                </a:solidFill>
                <a:latin typeface="Arial" charset="0"/>
                <a:ea typeface="宋体" pitchFamily="2" charset="-122"/>
              </a:defRPr>
            </a:lvl8pPr>
            <a:lvl9pPr marL="1828800" algn="l" rtl="0" fontAlgn="base">
              <a:spcBef>
                <a:spcPct val="0"/>
              </a:spcBef>
              <a:spcAft>
                <a:spcPct val="0"/>
              </a:spcAft>
              <a:defRPr sz="4400" b="1">
                <a:solidFill>
                  <a:srgbClr val="FF0000"/>
                </a:solidFill>
                <a:latin typeface="Arial" charset="0"/>
                <a:ea typeface="宋体" pitchFamily="2" charset="-122"/>
              </a:defRPr>
            </a:lvl9pPr>
          </a:lstStyle>
          <a:p>
            <a:pPr algn="r"/>
            <a:r>
              <a:rPr lang="zh-CN" altLang="en-US" sz="3200" kern="0" dirty="0">
                <a:latin typeface="Verdana" pitchFamily="34" charset="0"/>
                <a:ea typeface="宋体" pitchFamily="2" charset="-122"/>
              </a:rPr>
              <a:t>软件开发过程的三要素</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52964">
                                            <p:txEl>
                                              <p:pRg st="0" end="0"/>
                                            </p:txEl>
                                          </p:spTgt>
                                        </p:tgtEl>
                                        <p:attrNameLst>
                                          <p:attrName>style.visibility</p:attrName>
                                        </p:attrNameLst>
                                      </p:cBhvr>
                                      <p:to>
                                        <p:strVal val="visible"/>
                                      </p:to>
                                    </p:set>
                                    <p:anim to="" calcmode="lin" valueType="num">
                                      <p:cBhvr>
                                        <p:cTn id="7" dur="1" fill="hold"/>
                                        <p:tgtEl>
                                          <p:spTgt spid="552964">
                                            <p:txEl>
                                              <p:pRg st="0" end="0"/>
                                            </p:txEl>
                                          </p:spTgt>
                                        </p:tgtEl>
                                        <p:attrNameLst>
                                          <p:attrName/>
                                        </p:attrNameLst>
                                      </p:cBhvr>
                                    </p:anim>
                                  </p:childTnLst>
                                </p:cTn>
                              </p:par>
                            </p:childTnLst>
                          </p:cTn>
                        </p:par>
                        <p:par>
                          <p:cTn id="8" fill="hold">
                            <p:stCondLst>
                              <p:cond delay="0"/>
                            </p:stCondLst>
                            <p:childTnLst>
                              <p:par>
                                <p:cTn id="9" presetID="24" presetClass="entr" presetSubtype="0" fill="hold" grpId="0" nodeType="afterEffect">
                                  <p:stCondLst>
                                    <p:cond delay="0"/>
                                  </p:stCondLst>
                                  <p:childTnLst>
                                    <p:set>
                                      <p:cBhvr>
                                        <p:cTn id="10" dur="1" fill="hold">
                                          <p:stCondLst>
                                            <p:cond delay="0"/>
                                          </p:stCondLst>
                                        </p:cTn>
                                        <p:tgtEl>
                                          <p:spTgt spid="552964">
                                            <p:txEl>
                                              <p:pRg st="1" end="1"/>
                                            </p:txEl>
                                          </p:spTgt>
                                        </p:tgtEl>
                                        <p:attrNameLst>
                                          <p:attrName>style.visibility</p:attrName>
                                        </p:attrNameLst>
                                      </p:cBhvr>
                                      <p:to>
                                        <p:strVal val="visible"/>
                                      </p:to>
                                    </p:set>
                                    <p:anim to="" calcmode="lin" valueType="num">
                                      <p:cBhvr>
                                        <p:cTn id="11" dur="1" fill="hold"/>
                                        <p:tgtEl>
                                          <p:spTgt spid="552964">
                                            <p:txEl>
                                              <p:pRg st="1" end="1"/>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6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78F4FA58-85C7-4942-BE9D-D34278E3CAA4}"/>
              </a:ext>
            </a:extLst>
          </p:cNvPr>
          <p:cNvSpPr>
            <a:spLocks noGrp="1"/>
          </p:cNvSpPr>
          <p:nvPr>
            <p:ph type="sldNum" sz="quarter" idx="12"/>
          </p:nvPr>
        </p:nvSpPr>
        <p:spPr/>
        <p:txBody>
          <a:bodyPr/>
          <a:lstStyle/>
          <a:p>
            <a:pPr>
              <a:defRPr/>
            </a:pPr>
            <a:r>
              <a:rPr lang="zh-CN" altLang="en-US"/>
              <a:t>第</a:t>
            </a:r>
            <a:r>
              <a:rPr lang="en-US" altLang="zh-CN"/>
              <a:t>11.</a:t>
            </a:r>
            <a:fld id="{F19F28F2-B0A1-4BE1-A3F3-16B28ABDDE9F}" type="slidenum">
              <a:rPr lang="zh-CN" altLang="en-US" smtClean="0"/>
              <a:pPr>
                <a:defRPr/>
              </a:pPr>
              <a:t>11</a:t>
            </a:fld>
            <a:r>
              <a:rPr lang="zh-CN" altLang="en-US"/>
              <a:t>页</a:t>
            </a:r>
            <a:endParaRPr lang="zh-CN" altLang="en-US" dirty="0"/>
          </a:p>
        </p:txBody>
      </p:sp>
      <p:pic>
        <p:nvPicPr>
          <p:cNvPr id="6" name="Picture 3">
            <a:extLst>
              <a:ext uri="{FF2B5EF4-FFF2-40B4-BE49-F238E27FC236}">
                <a16:creationId xmlns:a16="http://schemas.microsoft.com/office/drawing/2014/main" id="{6743D844-6064-4455-9DEA-D512D5DB1D10}"/>
              </a:ext>
            </a:extLst>
          </p:cNvPr>
          <p:cNvPicPr>
            <a:picLocks noChangeAspect="1" noChangeArrowheads="1"/>
          </p:cNvPicPr>
          <p:nvPr/>
        </p:nvPicPr>
        <p:blipFill>
          <a:blip r:embed="rId2"/>
          <a:srcRect/>
          <a:stretch>
            <a:fillRect/>
          </a:stretch>
        </p:blipFill>
        <p:spPr bwMode="auto">
          <a:xfrm>
            <a:off x="0" y="176640"/>
            <a:ext cx="9122229" cy="6681360"/>
          </a:xfrm>
          <a:prstGeom prst="rect">
            <a:avLst/>
          </a:prstGeom>
          <a:noFill/>
          <a:ln w="9525">
            <a:noFill/>
            <a:miter lim="800000"/>
            <a:headEnd/>
            <a:tailEnd/>
          </a:ln>
          <a:effectLst/>
        </p:spPr>
      </p:pic>
    </p:spTree>
    <p:extLst>
      <p:ext uri="{BB962C8B-B14F-4D97-AF65-F5344CB8AC3E}">
        <p14:creationId xmlns:p14="http://schemas.microsoft.com/office/powerpoint/2010/main" val="2264403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idx="4294967295"/>
          </p:nvPr>
        </p:nvSpPr>
        <p:spPr/>
        <p:txBody>
          <a:bodyPr/>
          <a:lstStyle/>
          <a:p>
            <a:r>
              <a:rPr lang="en-US" altLang="zh-CN">
                <a:latin typeface="Verdana" pitchFamily="34" charset="0"/>
                <a:ea typeface="宋体" pitchFamily="2" charset="-122"/>
              </a:rPr>
              <a:t> 2  RUP</a:t>
            </a:r>
            <a:r>
              <a:rPr lang="zh-CN" altLang="en-US">
                <a:latin typeface="Verdana" pitchFamily="34" charset="0"/>
                <a:ea typeface="宋体" pitchFamily="2" charset="-122"/>
              </a:rPr>
              <a:t>简介</a:t>
            </a:r>
          </a:p>
        </p:txBody>
      </p:sp>
      <p:sp>
        <p:nvSpPr>
          <p:cNvPr id="429059" name="Rectangle 3"/>
          <p:cNvSpPr>
            <a:spLocks noGrp="1" noChangeArrowheads="1"/>
          </p:cNvSpPr>
          <p:nvPr>
            <p:ph type="body" idx="4294967295"/>
          </p:nvPr>
        </p:nvSpPr>
        <p:spPr/>
        <p:txBody>
          <a:bodyPr/>
          <a:lstStyle/>
          <a:p>
            <a:r>
              <a:rPr lang="en-US" altLang="zh-CN">
                <a:latin typeface="Verdana" pitchFamily="34" charset="0"/>
                <a:ea typeface="宋体" pitchFamily="2" charset="-122"/>
              </a:rPr>
              <a:t> 2.1  RUP</a:t>
            </a:r>
            <a:r>
              <a:rPr lang="zh-CN" altLang="en-US">
                <a:latin typeface="Verdana" pitchFamily="34" charset="0"/>
                <a:ea typeface="宋体" pitchFamily="2" charset="-122"/>
              </a:rPr>
              <a:t>过程的背景</a:t>
            </a:r>
          </a:p>
          <a:p>
            <a:r>
              <a:rPr lang="en-US" altLang="zh-CN">
                <a:latin typeface="Verdana" pitchFamily="34" charset="0"/>
                <a:ea typeface="宋体" pitchFamily="2" charset="-122"/>
              </a:rPr>
              <a:t> 2.2  </a:t>
            </a:r>
            <a:r>
              <a:rPr lang="zh-CN" altLang="en-US">
                <a:latin typeface="Verdana" pitchFamily="34" charset="0"/>
                <a:ea typeface="宋体" pitchFamily="2" charset="-122"/>
              </a:rPr>
              <a:t>传统的软件开发模型</a:t>
            </a:r>
          </a:p>
        </p:txBody>
      </p:sp>
      <p:sp>
        <p:nvSpPr>
          <p:cNvPr id="4" name="灯片编号占位符 3">
            <a:extLst>
              <a:ext uri="{FF2B5EF4-FFF2-40B4-BE49-F238E27FC236}">
                <a16:creationId xmlns:a16="http://schemas.microsoft.com/office/drawing/2014/main" id="{423160FB-756F-479A-B054-DFD821ACDCB0}"/>
              </a:ext>
            </a:extLst>
          </p:cNvPr>
          <p:cNvSpPr txBox="1">
            <a:spLocks/>
          </p:cNvSpPr>
          <p:nvPr/>
        </p:nvSpPr>
        <p:spPr>
          <a:xfrm>
            <a:off x="6629400" y="6171406"/>
            <a:ext cx="2133600" cy="341313"/>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r>
              <a:rPr lang="zh-CN" altLang="en-US" dirty="0"/>
              <a:t>第</a:t>
            </a:r>
            <a:r>
              <a:rPr lang="en-US" altLang="zh-CN" dirty="0"/>
              <a:t>11.</a:t>
            </a:r>
            <a:fld id="{528572B1-27AD-4649-A0E6-D93F194CE089}" type="slidenum">
              <a:rPr lang="zh-CN" altLang="en-US" smtClean="0"/>
              <a:pPr algn="r">
                <a:defRPr/>
              </a:pPr>
              <a:t>12</a:t>
            </a:fld>
            <a:r>
              <a:rPr lang="zh-CN" altLang="en-US" dirty="0"/>
              <a:t>页</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idx="4294967295"/>
          </p:nvPr>
        </p:nvSpPr>
        <p:spPr/>
        <p:txBody>
          <a:bodyPr/>
          <a:lstStyle/>
          <a:p>
            <a:r>
              <a:rPr lang="en-US" altLang="zh-CN">
                <a:latin typeface="Verdana" pitchFamily="34" charset="0"/>
                <a:ea typeface="宋体" pitchFamily="2" charset="-122"/>
              </a:rPr>
              <a:t> 2.1  RUP</a:t>
            </a:r>
            <a:r>
              <a:rPr lang="zh-CN" altLang="en-US">
                <a:latin typeface="Verdana" pitchFamily="34" charset="0"/>
                <a:ea typeface="宋体" pitchFamily="2" charset="-122"/>
              </a:rPr>
              <a:t>过程的背景</a:t>
            </a:r>
          </a:p>
        </p:txBody>
      </p:sp>
      <p:sp>
        <p:nvSpPr>
          <p:cNvPr id="430083" name="Rectangle 3"/>
          <p:cNvSpPr>
            <a:spLocks noGrp="1" noChangeArrowheads="1"/>
          </p:cNvSpPr>
          <p:nvPr>
            <p:ph type="body" idx="4294967295"/>
          </p:nvPr>
        </p:nvSpPr>
        <p:spPr>
          <a:xfrm>
            <a:off x="457200" y="1844675"/>
            <a:ext cx="8610600" cy="3717925"/>
          </a:xfrm>
        </p:spPr>
        <p:txBody>
          <a:bodyPr/>
          <a:lstStyle/>
          <a:p>
            <a:pPr marL="533400" indent="-533400">
              <a:lnSpc>
                <a:spcPct val="90000"/>
              </a:lnSpc>
            </a:pPr>
            <a:r>
              <a:rPr lang="zh-CN" altLang="en-US" dirty="0">
                <a:latin typeface="Verdana" pitchFamily="34" charset="0"/>
                <a:ea typeface="宋体" pitchFamily="2" charset="-122"/>
              </a:rPr>
              <a:t>软件项目失败的原因：</a:t>
            </a:r>
          </a:p>
          <a:p>
            <a:pPr marL="933450" lvl="1" indent="-533400">
              <a:lnSpc>
                <a:spcPct val="90000"/>
              </a:lnSpc>
              <a:buFont typeface="Wingdings" pitchFamily="2" charset="2"/>
              <a:buAutoNum type="circleNumDbPlain"/>
            </a:pPr>
            <a:r>
              <a:rPr lang="zh-CN" altLang="en-US" dirty="0">
                <a:latin typeface="Verdana" pitchFamily="34" charset="0"/>
                <a:ea typeface="宋体" pitchFamily="2" charset="-122"/>
              </a:rPr>
              <a:t>混乱的需求管理。</a:t>
            </a:r>
          </a:p>
          <a:p>
            <a:pPr marL="933450" lvl="1" indent="-533400">
              <a:lnSpc>
                <a:spcPct val="90000"/>
              </a:lnSpc>
              <a:buFont typeface="Wingdings" pitchFamily="2" charset="2"/>
              <a:buAutoNum type="circleNumDbPlain"/>
            </a:pPr>
            <a:r>
              <a:rPr lang="zh-CN" altLang="en-US" dirty="0">
                <a:latin typeface="Verdana" pitchFamily="34" charset="0"/>
                <a:ea typeface="宋体" pitchFamily="2" charset="-122"/>
              </a:rPr>
              <a:t>开发者之间以及开发者和用户不清晰的交流。</a:t>
            </a:r>
          </a:p>
          <a:p>
            <a:pPr marL="933450" lvl="1" indent="-533400">
              <a:lnSpc>
                <a:spcPct val="90000"/>
              </a:lnSpc>
              <a:buFont typeface="Wingdings" pitchFamily="2" charset="2"/>
              <a:buAutoNum type="circleNumDbPlain"/>
            </a:pPr>
            <a:r>
              <a:rPr lang="zh-CN" altLang="en-US" dirty="0">
                <a:latin typeface="Verdana" pitchFamily="34" charset="0"/>
                <a:ea typeface="宋体" pitchFamily="2" charset="-122"/>
              </a:rPr>
              <a:t>架构不够坚固。</a:t>
            </a:r>
          </a:p>
          <a:p>
            <a:pPr marL="933450" lvl="1" indent="-533400">
              <a:lnSpc>
                <a:spcPct val="90000"/>
              </a:lnSpc>
              <a:buFont typeface="Wingdings" pitchFamily="2" charset="2"/>
              <a:buAutoNum type="circleNumDbPlain"/>
            </a:pPr>
            <a:r>
              <a:rPr lang="zh-CN" altLang="en-US" dirty="0">
                <a:latin typeface="Verdana" pitchFamily="34" charset="0"/>
                <a:ea typeface="宋体" pitchFamily="2" charset="-122"/>
              </a:rPr>
              <a:t>没有发现需求、设计和实现中的不一致。</a:t>
            </a:r>
          </a:p>
          <a:p>
            <a:pPr marL="933450" lvl="1" indent="-533400">
              <a:lnSpc>
                <a:spcPct val="90000"/>
              </a:lnSpc>
              <a:buFont typeface="Wingdings" pitchFamily="2" charset="2"/>
              <a:buAutoNum type="circleNumDbPlain"/>
            </a:pPr>
            <a:r>
              <a:rPr lang="zh-CN" altLang="en-US" dirty="0">
                <a:latin typeface="Verdana" pitchFamily="34" charset="0"/>
                <a:ea typeface="宋体" pitchFamily="2" charset="-122"/>
              </a:rPr>
              <a:t>缺少有效的测试。</a:t>
            </a:r>
          </a:p>
          <a:p>
            <a:pPr marL="933450" lvl="1" indent="-533400">
              <a:lnSpc>
                <a:spcPct val="90000"/>
              </a:lnSpc>
              <a:buFont typeface="Wingdings" pitchFamily="2" charset="2"/>
              <a:buAutoNum type="circleNumDbPlain"/>
            </a:pPr>
            <a:r>
              <a:rPr lang="zh-CN" altLang="en-US" dirty="0">
                <a:latin typeface="Verdana" pitchFamily="34" charset="0"/>
                <a:ea typeface="宋体" pitchFamily="2" charset="-122"/>
              </a:rPr>
              <a:t>对项目状态的主观估计。</a:t>
            </a:r>
          </a:p>
          <a:p>
            <a:pPr marL="933450" lvl="1" indent="-533400">
              <a:lnSpc>
                <a:spcPct val="90000"/>
              </a:lnSpc>
              <a:buFont typeface="Wingdings" pitchFamily="2" charset="2"/>
              <a:buAutoNum type="circleNumDbPlain"/>
            </a:pPr>
            <a:r>
              <a:rPr lang="zh-CN" altLang="en-US" dirty="0">
                <a:latin typeface="Verdana" pitchFamily="34" charset="0"/>
                <a:ea typeface="宋体" pitchFamily="2" charset="-122"/>
              </a:rPr>
              <a:t>没有正确地处理项目开发过程中的风险。</a:t>
            </a:r>
          </a:p>
          <a:p>
            <a:pPr marL="933450" lvl="1" indent="-533400">
              <a:lnSpc>
                <a:spcPct val="90000"/>
              </a:lnSpc>
              <a:buFont typeface="Wingdings" pitchFamily="2" charset="2"/>
              <a:buAutoNum type="circleNumDbPlain"/>
            </a:pPr>
            <a:r>
              <a:rPr lang="zh-CN" altLang="en-US" dirty="0">
                <a:latin typeface="Verdana" pitchFamily="34" charset="0"/>
                <a:ea typeface="宋体" pitchFamily="2" charset="-122"/>
              </a:rPr>
              <a:t>没有对项目变更进行控制。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idx="4294967295"/>
          </p:nvPr>
        </p:nvSpPr>
        <p:spPr/>
        <p:txBody>
          <a:bodyPr/>
          <a:lstStyle/>
          <a:p>
            <a:r>
              <a:rPr lang="en-US" altLang="zh-CN">
                <a:latin typeface="Verdana" pitchFamily="34" charset="0"/>
                <a:ea typeface="宋体" pitchFamily="2" charset="-122"/>
              </a:rPr>
              <a:t> 2.1  RUP</a:t>
            </a:r>
            <a:r>
              <a:rPr lang="zh-CN" altLang="en-US">
                <a:latin typeface="Verdana" pitchFamily="34" charset="0"/>
                <a:ea typeface="宋体" pitchFamily="2" charset="-122"/>
              </a:rPr>
              <a:t>过程的背景</a:t>
            </a:r>
          </a:p>
        </p:txBody>
      </p:sp>
      <p:sp>
        <p:nvSpPr>
          <p:cNvPr id="431107" name="Rectangle 3"/>
          <p:cNvSpPr>
            <a:spLocks noGrp="1" noChangeArrowheads="1"/>
          </p:cNvSpPr>
          <p:nvPr>
            <p:ph type="body" idx="4294967295"/>
          </p:nvPr>
        </p:nvSpPr>
        <p:spPr>
          <a:xfrm>
            <a:off x="381000" y="1600201"/>
            <a:ext cx="8763000" cy="1676400"/>
          </a:xfrm>
        </p:spPr>
        <p:txBody>
          <a:bodyPr/>
          <a:lstStyle/>
          <a:p>
            <a:r>
              <a:rPr lang="en-US" altLang="zh-CN" sz="2800" dirty="0">
                <a:latin typeface="Verdana" pitchFamily="34" charset="0"/>
                <a:ea typeface="宋体" pitchFamily="2" charset="-122"/>
              </a:rPr>
              <a:t>Rational Unified Process</a:t>
            </a:r>
            <a:r>
              <a:rPr lang="zh-CN" altLang="en-US" sz="2800" dirty="0">
                <a:latin typeface="Verdana" pitchFamily="34" charset="0"/>
                <a:ea typeface="宋体" pitchFamily="2" charset="-122"/>
              </a:rPr>
              <a:t>（</a:t>
            </a:r>
            <a:r>
              <a:rPr lang="en-US" altLang="zh-CN" sz="2800" dirty="0">
                <a:latin typeface="Verdana" pitchFamily="34" charset="0"/>
                <a:ea typeface="宋体" pitchFamily="2" charset="-122"/>
              </a:rPr>
              <a:t>RUP</a:t>
            </a:r>
            <a:r>
              <a:rPr lang="zh-CN" altLang="en-US" sz="2800" dirty="0">
                <a:latin typeface="Verdana" pitchFamily="34" charset="0"/>
                <a:ea typeface="宋体" pitchFamily="2" charset="-122"/>
              </a:rPr>
              <a:t>，统一开发过程）是一套面向对象的软件工程过程。</a:t>
            </a:r>
          </a:p>
          <a:p>
            <a:r>
              <a:rPr lang="en-US" altLang="zh-CN" sz="2800" dirty="0">
                <a:latin typeface="Verdana" pitchFamily="34" charset="0"/>
                <a:ea typeface="宋体" pitchFamily="2" charset="-122"/>
              </a:rPr>
              <a:t>RUP</a:t>
            </a:r>
            <a:r>
              <a:rPr lang="zh-CN" altLang="en-US" sz="2800" dirty="0">
                <a:latin typeface="Verdana" pitchFamily="34" charset="0"/>
                <a:ea typeface="宋体" pitchFamily="2" charset="-122"/>
              </a:rPr>
              <a:t>说明了如何有效地使用成熟技术开发软件。</a:t>
            </a:r>
            <a:r>
              <a:rPr lang="zh-CN" altLang="en-US" dirty="0">
                <a:latin typeface="Verdana" pitchFamily="34" charset="0"/>
                <a:ea typeface="宋体" pitchFamily="2" charset="-122"/>
              </a:rPr>
              <a:t>  </a:t>
            </a:r>
          </a:p>
        </p:txBody>
      </p:sp>
      <p:sp>
        <p:nvSpPr>
          <p:cNvPr id="4" name="灯片编号占位符 3">
            <a:extLst>
              <a:ext uri="{FF2B5EF4-FFF2-40B4-BE49-F238E27FC236}">
                <a16:creationId xmlns:a16="http://schemas.microsoft.com/office/drawing/2014/main" id="{3A2C1CF6-DEE6-43A4-9D34-9F3B4B1E5E79}"/>
              </a:ext>
            </a:extLst>
          </p:cNvPr>
          <p:cNvSpPr txBox="1">
            <a:spLocks/>
          </p:cNvSpPr>
          <p:nvPr/>
        </p:nvSpPr>
        <p:spPr>
          <a:xfrm>
            <a:off x="6629400" y="6171406"/>
            <a:ext cx="2133600" cy="341313"/>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r>
              <a:rPr lang="zh-CN" altLang="en-US" dirty="0"/>
              <a:t>第</a:t>
            </a:r>
            <a:r>
              <a:rPr lang="en-US" altLang="zh-CN" dirty="0"/>
              <a:t>11.</a:t>
            </a:r>
            <a:fld id="{528572B1-27AD-4649-A0E6-D93F194CE089}" type="slidenum">
              <a:rPr lang="zh-CN" altLang="en-US" smtClean="0"/>
              <a:pPr algn="r">
                <a:defRPr/>
              </a:pPr>
              <a:t>14</a:t>
            </a:fld>
            <a:r>
              <a:rPr lang="zh-CN" altLang="en-US" dirty="0"/>
              <a:t>页</a:t>
            </a:r>
          </a:p>
        </p:txBody>
      </p:sp>
      <p:sp>
        <p:nvSpPr>
          <p:cNvPr id="5" name="Rectangle 2">
            <a:extLst>
              <a:ext uri="{FF2B5EF4-FFF2-40B4-BE49-F238E27FC236}">
                <a16:creationId xmlns:a16="http://schemas.microsoft.com/office/drawing/2014/main" id="{EAB3E079-8382-45E2-85AE-9CF454C7FC65}"/>
              </a:ext>
            </a:extLst>
          </p:cNvPr>
          <p:cNvSpPr txBox="1">
            <a:spLocks noChangeArrowheads="1"/>
          </p:cNvSpPr>
          <p:nvPr/>
        </p:nvSpPr>
        <p:spPr bwMode="auto">
          <a:xfrm>
            <a:off x="371021" y="3335338"/>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a:solidFill>
                  <a:srgbClr val="FF0000"/>
                </a:solidFill>
                <a:latin typeface="+mj-lt"/>
                <a:ea typeface="+mj-ea"/>
                <a:cs typeface="+mj-cs"/>
              </a:defRPr>
            </a:lvl1pPr>
            <a:lvl2pPr algn="l" rtl="0" eaLnBrk="0" fontAlgn="base" hangingPunct="0">
              <a:spcBef>
                <a:spcPct val="0"/>
              </a:spcBef>
              <a:spcAft>
                <a:spcPct val="0"/>
              </a:spcAft>
              <a:defRPr sz="4400" b="1">
                <a:solidFill>
                  <a:srgbClr val="FF0000"/>
                </a:solidFill>
                <a:latin typeface="Arial" charset="0"/>
                <a:ea typeface="宋体" pitchFamily="2" charset="-122"/>
              </a:defRPr>
            </a:lvl2pPr>
            <a:lvl3pPr algn="l" rtl="0" eaLnBrk="0" fontAlgn="base" hangingPunct="0">
              <a:spcBef>
                <a:spcPct val="0"/>
              </a:spcBef>
              <a:spcAft>
                <a:spcPct val="0"/>
              </a:spcAft>
              <a:defRPr sz="4400" b="1">
                <a:solidFill>
                  <a:srgbClr val="FF0000"/>
                </a:solidFill>
                <a:latin typeface="Arial" charset="0"/>
                <a:ea typeface="宋体" pitchFamily="2" charset="-122"/>
              </a:defRPr>
            </a:lvl3pPr>
            <a:lvl4pPr algn="l" rtl="0" eaLnBrk="0" fontAlgn="base" hangingPunct="0">
              <a:spcBef>
                <a:spcPct val="0"/>
              </a:spcBef>
              <a:spcAft>
                <a:spcPct val="0"/>
              </a:spcAft>
              <a:defRPr sz="4400" b="1">
                <a:solidFill>
                  <a:srgbClr val="FF0000"/>
                </a:solidFill>
                <a:latin typeface="Arial" charset="0"/>
                <a:ea typeface="宋体" pitchFamily="2" charset="-122"/>
              </a:defRPr>
            </a:lvl4pPr>
            <a:lvl5pPr algn="l" rtl="0" eaLnBrk="0" fontAlgn="base" hangingPunct="0">
              <a:spcBef>
                <a:spcPct val="0"/>
              </a:spcBef>
              <a:spcAft>
                <a:spcPct val="0"/>
              </a:spcAft>
              <a:defRPr sz="4400" b="1">
                <a:solidFill>
                  <a:srgbClr val="FF0000"/>
                </a:solidFill>
                <a:latin typeface="Arial" charset="0"/>
                <a:ea typeface="宋体" pitchFamily="2" charset="-122"/>
              </a:defRPr>
            </a:lvl5pPr>
            <a:lvl6pPr marL="457200" algn="l" rtl="0" fontAlgn="base">
              <a:spcBef>
                <a:spcPct val="0"/>
              </a:spcBef>
              <a:spcAft>
                <a:spcPct val="0"/>
              </a:spcAft>
              <a:defRPr sz="4400" b="1">
                <a:solidFill>
                  <a:srgbClr val="FF0000"/>
                </a:solidFill>
                <a:latin typeface="Arial" charset="0"/>
                <a:ea typeface="宋体" pitchFamily="2" charset="-122"/>
              </a:defRPr>
            </a:lvl6pPr>
            <a:lvl7pPr marL="914400" algn="l" rtl="0" fontAlgn="base">
              <a:spcBef>
                <a:spcPct val="0"/>
              </a:spcBef>
              <a:spcAft>
                <a:spcPct val="0"/>
              </a:spcAft>
              <a:defRPr sz="4400" b="1">
                <a:solidFill>
                  <a:srgbClr val="FF0000"/>
                </a:solidFill>
                <a:latin typeface="Arial" charset="0"/>
                <a:ea typeface="宋体" pitchFamily="2" charset="-122"/>
              </a:defRPr>
            </a:lvl7pPr>
            <a:lvl8pPr marL="1371600" algn="l" rtl="0" fontAlgn="base">
              <a:spcBef>
                <a:spcPct val="0"/>
              </a:spcBef>
              <a:spcAft>
                <a:spcPct val="0"/>
              </a:spcAft>
              <a:defRPr sz="4400" b="1">
                <a:solidFill>
                  <a:srgbClr val="FF0000"/>
                </a:solidFill>
                <a:latin typeface="Arial" charset="0"/>
                <a:ea typeface="宋体" pitchFamily="2" charset="-122"/>
              </a:defRPr>
            </a:lvl8pPr>
            <a:lvl9pPr marL="1828800" algn="l" rtl="0" fontAlgn="base">
              <a:spcBef>
                <a:spcPct val="0"/>
              </a:spcBef>
              <a:spcAft>
                <a:spcPct val="0"/>
              </a:spcAft>
              <a:defRPr sz="4400" b="1">
                <a:solidFill>
                  <a:srgbClr val="FF0000"/>
                </a:solidFill>
                <a:latin typeface="Arial" charset="0"/>
                <a:ea typeface="宋体" pitchFamily="2" charset="-122"/>
              </a:defRPr>
            </a:lvl9pPr>
          </a:lstStyle>
          <a:p>
            <a:r>
              <a:rPr lang="en-US" altLang="zh-CN" kern="0" dirty="0">
                <a:latin typeface="Verdana" pitchFamily="34" charset="0"/>
                <a:ea typeface="宋体" pitchFamily="2" charset="-122"/>
              </a:rPr>
              <a:t> 2.2 </a:t>
            </a:r>
            <a:r>
              <a:rPr lang="zh-CN" altLang="en-US" kern="0" dirty="0">
                <a:latin typeface="Verdana" pitchFamily="34" charset="0"/>
                <a:ea typeface="宋体" pitchFamily="2" charset="-122"/>
              </a:rPr>
              <a:t>传统的软件开发模型</a:t>
            </a:r>
          </a:p>
        </p:txBody>
      </p:sp>
      <p:sp>
        <p:nvSpPr>
          <p:cNvPr id="6" name="Rectangle 3">
            <a:extLst>
              <a:ext uri="{FF2B5EF4-FFF2-40B4-BE49-F238E27FC236}">
                <a16:creationId xmlns:a16="http://schemas.microsoft.com/office/drawing/2014/main" id="{A6D3B15B-FE5C-4179-8AC5-9966F1495428}"/>
              </a:ext>
            </a:extLst>
          </p:cNvPr>
          <p:cNvSpPr txBox="1">
            <a:spLocks noChangeArrowheads="1"/>
          </p:cNvSpPr>
          <p:nvPr/>
        </p:nvSpPr>
        <p:spPr bwMode="auto">
          <a:xfrm>
            <a:off x="457200" y="4123646"/>
            <a:ext cx="8229600" cy="1203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75000"/>
              <a:buFont typeface="Wingdings" pitchFamily="2" charset="2"/>
              <a:buChar char="l"/>
              <a:defRPr sz="3200" b="1">
                <a:solidFill>
                  <a:srgbClr val="0000CC"/>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b="1">
                <a:solidFill>
                  <a:srgbClr val="006600"/>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r>
              <a:rPr lang="en-US" altLang="zh-CN" kern="0" dirty="0">
                <a:latin typeface="Verdana" pitchFamily="34" charset="0"/>
                <a:ea typeface="宋体" pitchFamily="2" charset="-122"/>
              </a:rPr>
              <a:t>1.  </a:t>
            </a:r>
            <a:r>
              <a:rPr lang="zh-CN" altLang="en-US" kern="0" dirty="0">
                <a:latin typeface="Verdana" pitchFamily="34" charset="0"/>
                <a:ea typeface="宋体" pitchFamily="2" charset="-122"/>
              </a:rPr>
              <a:t>瀑布模型（</a:t>
            </a:r>
            <a:r>
              <a:rPr lang="en-US" altLang="zh-CN" kern="0" dirty="0">
                <a:latin typeface="Verdana" pitchFamily="34" charset="0"/>
                <a:ea typeface="宋体" pitchFamily="2" charset="-122"/>
              </a:rPr>
              <a:t>Waterfall Model</a:t>
            </a:r>
            <a:r>
              <a:rPr lang="zh-CN" altLang="en-US" kern="0" dirty="0">
                <a:latin typeface="Verdana" pitchFamily="34" charset="0"/>
                <a:ea typeface="宋体" pitchFamily="2" charset="-122"/>
              </a:rPr>
              <a:t>）</a:t>
            </a:r>
          </a:p>
          <a:p>
            <a:r>
              <a:rPr lang="en-US" altLang="zh-CN" kern="0" dirty="0">
                <a:latin typeface="Verdana" pitchFamily="34" charset="0"/>
                <a:ea typeface="宋体" pitchFamily="2" charset="-122"/>
              </a:rPr>
              <a:t>2.  </a:t>
            </a:r>
            <a:r>
              <a:rPr lang="zh-CN" altLang="en-US" kern="0" dirty="0">
                <a:latin typeface="Verdana" pitchFamily="34" charset="0"/>
                <a:ea typeface="宋体" pitchFamily="2" charset="-122"/>
              </a:rPr>
              <a:t>螺旋模型</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idx="4294967295"/>
          </p:nvPr>
        </p:nvSpPr>
        <p:spPr>
          <a:xfrm>
            <a:off x="323850" y="760413"/>
            <a:ext cx="9048750" cy="868362"/>
          </a:xfrm>
        </p:spPr>
        <p:txBody>
          <a:bodyPr/>
          <a:lstStyle/>
          <a:p>
            <a:r>
              <a:rPr lang="en-US" altLang="zh-CN" sz="3600" dirty="0">
                <a:latin typeface="Verdana" pitchFamily="34" charset="0"/>
                <a:ea typeface="宋体" pitchFamily="2" charset="-122"/>
              </a:rPr>
              <a:t>1.  </a:t>
            </a:r>
            <a:r>
              <a:rPr lang="zh-CN" altLang="en-US" sz="3600" dirty="0">
                <a:latin typeface="Verdana" pitchFamily="34" charset="0"/>
                <a:ea typeface="宋体" pitchFamily="2" charset="-122"/>
              </a:rPr>
              <a:t>瀑布模型（</a:t>
            </a:r>
            <a:r>
              <a:rPr lang="en-US" altLang="zh-CN" sz="3600" dirty="0">
                <a:latin typeface="Verdana" pitchFamily="34" charset="0"/>
                <a:ea typeface="宋体" pitchFamily="2" charset="-122"/>
              </a:rPr>
              <a:t>Waterfall Model</a:t>
            </a:r>
            <a:r>
              <a:rPr lang="zh-CN" altLang="en-US" sz="3600" dirty="0">
                <a:latin typeface="Verdana" pitchFamily="34" charset="0"/>
                <a:ea typeface="宋体" pitchFamily="2" charset="-122"/>
              </a:rPr>
              <a:t>）</a:t>
            </a:r>
          </a:p>
        </p:txBody>
      </p:sp>
      <p:sp>
        <p:nvSpPr>
          <p:cNvPr id="433155" name="Rectangle 3"/>
          <p:cNvSpPr>
            <a:spLocks noGrp="1" noChangeArrowheads="1"/>
          </p:cNvSpPr>
          <p:nvPr>
            <p:ph type="body" idx="4294967295"/>
          </p:nvPr>
        </p:nvSpPr>
        <p:spPr/>
        <p:txBody>
          <a:bodyPr/>
          <a:lstStyle/>
          <a:p>
            <a:pPr marL="533400" indent="-533400">
              <a:lnSpc>
                <a:spcPct val="90000"/>
              </a:lnSpc>
            </a:pPr>
            <a:r>
              <a:rPr lang="zh-CN" altLang="en-US" sz="2600" dirty="0">
                <a:latin typeface="Verdana" pitchFamily="34" charset="0"/>
                <a:ea typeface="宋体" pitchFamily="2" charset="-122"/>
              </a:rPr>
              <a:t>瀑布模型是一种线性模型。</a:t>
            </a:r>
          </a:p>
          <a:p>
            <a:pPr marL="533400" indent="-533400">
              <a:lnSpc>
                <a:spcPct val="90000"/>
              </a:lnSpc>
            </a:pPr>
            <a:r>
              <a:rPr lang="zh-CN" altLang="en-US" sz="2600" dirty="0">
                <a:latin typeface="Verdana" pitchFamily="34" charset="0"/>
                <a:ea typeface="宋体" pitchFamily="2" charset="-122"/>
              </a:rPr>
              <a:t>瀑布模型将软件生存周期划分为</a:t>
            </a:r>
            <a:r>
              <a:rPr lang="en-US" altLang="zh-CN" sz="2600" dirty="0">
                <a:latin typeface="Verdana" pitchFamily="34" charset="0"/>
                <a:ea typeface="宋体" pitchFamily="2" charset="-122"/>
              </a:rPr>
              <a:t>6</a:t>
            </a:r>
            <a:r>
              <a:rPr lang="zh-CN" altLang="en-US" sz="2600" dirty="0">
                <a:latin typeface="Verdana" pitchFamily="34" charset="0"/>
                <a:ea typeface="宋体" pitchFamily="2" charset="-122"/>
              </a:rPr>
              <a:t>个阶段：</a:t>
            </a:r>
          </a:p>
          <a:p>
            <a:pPr marL="933450" lvl="1" indent="-533400">
              <a:lnSpc>
                <a:spcPct val="90000"/>
              </a:lnSpc>
              <a:buFont typeface="Wingdings" pitchFamily="2" charset="2"/>
              <a:buAutoNum type="circleNumDbPlain"/>
            </a:pPr>
            <a:r>
              <a:rPr lang="zh-CN" altLang="en-US" sz="2200" dirty="0">
                <a:latin typeface="Verdana" pitchFamily="34" charset="0"/>
                <a:ea typeface="宋体" pitchFamily="2" charset="-122"/>
              </a:rPr>
              <a:t>需求分析</a:t>
            </a:r>
          </a:p>
          <a:p>
            <a:pPr marL="933450" lvl="1" indent="-533400">
              <a:lnSpc>
                <a:spcPct val="90000"/>
              </a:lnSpc>
              <a:buFont typeface="Wingdings" pitchFamily="2" charset="2"/>
              <a:buAutoNum type="circleNumDbPlain"/>
            </a:pPr>
            <a:r>
              <a:rPr lang="zh-CN" altLang="en-US" sz="2200" dirty="0">
                <a:latin typeface="Verdana" pitchFamily="34" charset="0"/>
                <a:ea typeface="宋体" pitchFamily="2" charset="-122"/>
              </a:rPr>
              <a:t>设计</a:t>
            </a:r>
          </a:p>
          <a:p>
            <a:pPr marL="933450" lvl="1" indent="-533400">
              <a:lnSpc>
                <a:spcPct val="90000"/>
              </a:lnSpc>
              <a:buFont typeface="Wingdings" pitchFamily="2" charset="2"/>
              <a:buAutoNum type="circleNumDbPlain"/>
            </a:pPr>
            <a:r>
              <a:rPr lang="zh-CN" altLang="en-US" sz="2200" dirty="0">
                <a:latin typeface="Verdana" pitchFamily="34" charset="0"/>
                <a:ea typeface="宋体" pitchFamily="2" charset="-122"/>
              </a:rPr>
              <a:t>实现</a:t>
            </a:r>
          </a:p>
          <a:p>
            <a:pPr marL="933450" lvl="1" indent="-533400">
              <a:lnSpc>
                <a:spcPct val="90000"/>
              </a:lnSpc>
              <a:buFont typeface="Wingdings" pitchFamily="2" charset="2"/>
              <a:buAutoNum type="circleNumDbPlain"/>
            </a:pPr>
            <a:r>
              <a:rPr lang="zh-CN" altLang="en-US" sz="2200" dirty="0">
                <a:latin typeface="Verdana" pitchFamily="34" charset="0"/>
                <a:ea typeface="宋体" pitchFamily="2" charset="-122"/>
              </a:rPr>
              <a:t>测试</a:t>
            </a:r>
          </a:p>
          <a:p>
            <a:pPr marL="933450" lvl="1" indent="-533400">
              <a:lnSpc>
                <a:spcPct val="90000"/>
              </a:lnSpc>
              <a:buFont typeface="Wingdings" pitchFamily="2" charset="2"/>
              <a:buAutoNum type="circleNumDbPlain"/>
            </a:pPr>
            <a:r>
              <a:rPr lang="zh-CN" altLang="en-US" sz="2200" dirty="0">
                <a:latin typeface="Verdana" pitchFamily="34" charset="0"/>
                <a:ea typeface="宋体" pitchFamily="2" charset="-122"/>
              </a:rPr>
              <a:t>运行</a:t>
            </a:r>
          </a:p>
          <a:p>
            <a:pPr marL="933450" lvl="1" indent="-533400">
              <a:lnSpc>
                <a:spcPct val="90000"/>
              </a:lnSpc>
              <a:buFont typeface="Wingdings" pitchFamily="2" charset="2"/>
              <a:buAutoNum type="circleNumDbPlain"/>
            </a:pPr>
            <a:r>
              <a:rPr lang="zh-CN" altLang="en-US" sz="2200" dirty="0">
                <a:latin typeface="Verdana" pitchFamily="34" charset="0"/>
                <a:ea typeface="宋体" pitchFamily="2" charset="-122"/>
              </a:rPr>
              <a:t>维护</a:t>
            </a:r>
          </a:p>
          <a:p>
            <a:pPr marL="533400" indent="-533400">
              <a:lnSpc>
                <a:spcPct val="90000"/>
              </a:lnSpc>
            </a:pPr>
            <a:r>
              <a:rPr lang="zh-CN" altLang="en-US" sz="2600" dirty="0">
                <a:latin typeface="Verdana" pitchFamily="34" charset="0"/>
                <a:ea typeface="宋体" pitchFamily="2" charset="-122"/>
              </a:rPr>
              <a:t>瀑布模型最为突出的缺点是缺乏灵活性。 </a:t>
            </a:r>
          </a:p>
        </p:txBody>
      </p:sp>
      <p:sp>
        <p:nvSpPr>
          <p:cNvPr id="4" name="灯片编号占位符 3">
            <a:extLst>
              <a:ext uri="{FF2B5EF4-FFF2-40B4-BE49-F238E27FC236}">
                <a16:creationId xmlns:a16="http://schemas.microsoft.com/office/drawing/2014/main" id="{F8D060DC-98BE-4139-B15C-17347E577A62}"/>
              </a:ext>
            </a:extLst>
          </p:cNvPr>
          <p:cNvSpPr txBox="1">
            <a:spLocks/>
          </p:cNvSpPr>
          <p:nvPr/>
        </p:nvSpPr>
        <p:spPr>
          <a:xfrm>
            <a:off x="6629400" y="6171406"/>
            <a:ext cx="2133600" cy="341313"/>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r>
              <a:rPr lang="zh-CN" altLang="en-US" dirty="0"/>
              <a:t>第</a:t>
            </a:r>
            <a:r>
              <a:rPr lang="en-US" altLang="zh-CN" dirty="0"/>
              <a:t>11.</a:t>
            </a:r>
            <a:fld id="{528572B1-27AD-4649-A0E6-D93F194CE089}" type="slidenum">
              <a:rPr lang="zh-CN" altLang="en-US" smtClean="0"/>
              <a:pPr algn="r">
                <a:defRPr/>
              </a:pPr>
              <a:t>15</a:t>
            </a:fld>
            <a:r>
              <a:rPr lang="zh-CN" altLang="en-US" dirty="0"/>
              <a:t>页</a:t>
            </a:r>
          </a:p>
        </p:txBody>
      </p:sp>
      <p:graphicFrame>
        <p:nvGraphicFramePr>
          <p:cNvPr id="5" name="Object 6">
            <a:extLst>
              <a:ext uri="{FF2B5EF4-FFF2-40B4-BE49-F238E27FC236}">
                <a16:creationId xmlns:a16="http://schemas.microsoft.com/office/drawing/2014/main" id="{B0FE18E8-0FA4-4B40-BE68-260DE8B84024}"/>
              </a:ext>
            </a:extLst>
          </p:cNvPr>
          <p:cNvGraphicFramePr>
            <a:graphicFrameLocks noChangeAspect="1"/>
          </p:cNvGraphicFramePr>
          <p:nvPr>
            <p:extLst>
              <p:ext uri="{D42A27DB-BD31-4B8C-83A1-F6EECF244321}">
                <p14:modId xmlns:p14="http://schemas.microsoft.com/office/powerpoint/2010/main" val="3911907441"/>
              </p:ext>
            </p:extLst>
          </p:nvPr>
        </p:nvGraphicFramePr>
        <p:xfrm>
          <a:off x="3886200" y="2743200"/>
          <a:ext cx="5257800" cy="3221976"/>
        </p:xfrm>
        <a:graphic>
          <a:graphicData uri="http://schemas.openxmlformats.org/presentationml/2006/ole">
            <mc:AlternateContent xmlns:mc="http://schemas.openxmlformats.org/markup-compatibility/2006">
              <mc:Choice xmlns:v="urn:schemas-microsoft-com:vml" Requires="v">
                <p:oleObj r:id="rId2" imgW="6514512" imgH="3994735" progId="Visio.Drawing.11">
                  <p:embed/>
                </p:oleObj>
              </mc:Choice>
              <mc:Fallback>
                <p:oleObj r:id="rId2" imgW="6514512" imgH="3994735" progId="Visio.Drawing.11">
                  <p:embed/>
                  <p:pic>
                    <p:nvPicPr>
                      <p:cNvPr id="53863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2743200"/>
                        <a:ext cx="5257800" cy="3221976"/>
                      </a:xfrm>
                      <a:prstGeom prst="rect">
                        <a:avLst/>
                      </a:prstGeom>
                      <a:noFill/>
                    </p:spPr>
                  </p:pic>
                </p:oleObj>
              </mc:Fallback>
            </mc:AlternateContent>
          </a:graphicData>
        </a:graphic>
      </p:graphicFrame>
      <p:sp>
        <p:nvSpPr>
          <p:cNvPr id="6" name="Rectangle 2">
            <a:extLst>
              <a:ext uri="{FF2B5EF4-FFF2-40B4-BE49-F238E27FC236}">
                <a16:creationId xmlns:a16="http://schemas.microsoft.com/office/drawing/2014/main" id="{C877E66E-6DCB-401A-9DCC-BE21E649A9DF}"/>
              </a:ext>
            </a:extLst>
          </p:cNvPr>
          <p:cNvSpPr txBox="1">
            <a:spLocks noChangeArrowheads="1"/>
          </p:cNvSpPr>
          <p:nvPr/>
        </p:nvSpPr>
        <p:spPr bwMode="auto">
          <a:xfrm>
            <a:off x="3048000" y="59356"/>
            <a:ext cx="6019800" cy="59310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a:solidFill>
                  <a:srgbClr val="FF0000"/>
                </a:solidFill>
                <a:latin typeface="+mj-lt"/>
                <a:ea typeface="+mj-ea"/>
                <a:cs typeface="+mj-cs"/>
              </a:defRPr>
            </a:lvl1pPr>
            <a:lvl2pPr algn="l" rtl="0" eaLnBrk="0" fontAlgn="base" hangingPunct="0">
              <a:spcBef>
                <a:spcPct val="0"/>
              </a:spcBef>
              <a:spcAft>
                <a:spcPct val="0"/>
              </a:spcAft>
              <a:defRPr sz="4400" b="1">
                <a:solidFill>
                  <a:srgbClr val="FF0000"/>
                </a:solidFill>
                <a:latin typeface="Arial" charset="0"/>
                <a:ea typeface="宋体" pitchFamily="2" charset="-122"/>
              </a:defRPr>
            </a:lvl2pPr>
            <a:lvl3pPr algn="l" rtl="0" eaLnBrk="0" fontAlgn="base" hangingPunct="0">
              <a:spcBef>
                <a:spcPct val="0"/>
              </a:spcBef>
              <a:spcAft>
                <a:spcPct val="0"/>
              </a:spcAft>
              <a:defRPr sz="4400" b="1">
                <a:solidFill>
                  <a:srgbClr val="FF0000"/>
                </a:solidFill>
                <a:latin typeface="Arial" charset="0"/>
                <a:ea typeface="宋体" pitchFamily="2" charset="-122"/>
              </a:defRPr>
            </a:lvl3pPr>
            <a:lvl4pPr algn="l" rtl="0" eaLnBrk="0" fontAlgn="base" hangingPunct="0">
              <a:spcBef>
                <a:spcPct val="0"/>
              </a:spcBef>
              <a:spcAft>
                <a:spcPct val="0"/>
              </a:spcAft>
              <a:defRPr sz="4400" b="1">
                <a:solidFill>
                  <a:srgbClr val="FF0000"/>
                </a:solidFill>
                <a:latin typeface="Arial" charset="0"/>
                <a:ea typeface="宋体" pitchFamily="2" charset="-122"/>
              </a:defRPr>
            </a:lvl4pPr>
            <a:lvl5pPr algn="l" rtl="0" eaLnBrk="0" fontAlgn="base" hangingPunct="0">
              <a:spcBef>
                <a:spcPct val="0"/>
              </a:spcBef>
              <a:spcAft>
                <a:spcPct val="0"/>
              </a:spcAft>
              <a:defRPr sz="4400" b="1">
                <a:solidFill>
                  <a:srgbClr val="FF0000"/>
                </a:solidFill>
                <a:latin typeface="Arial" charset="0"/>
                <a:ea typeface="宋体" pitchFamily="2" charset="-122"/>
              </a:defRPr>
            </a:lvl5pPr>
            <a:lvl6pPr marL="457200" algn="l" rtl="0" fontAlgn="base">
              <a:spcBef>
                <a:spcPct val="0"/>
              </a:spcBef>
              <a:spcAft>
                <a:spcPct val="0"/>
              </a:spcAft>
              <a:defRPr sz="4400" b="1">
                <a:solidFill>
                  <a:srgbClr val="FF0000"/>
                </a:solidFill>
                <a:latin typeface="Arial" charset="0"/>
                <a:ea typeface="宋体" pitchFamily="2" charset="-122"/>
              </a:defRPr>
            </a:lvl6pPr>
            <a:lvl7pPr marL="914400" algn="l" rtl="0" fontAlgn="base">
              <a:spcBef>
                <a:spcPct val="0"/>
              </a:spcBef>
              <a:spcAft>
                <a:spcPct val="0"/>
              </a:spcAft>
              <a:defRPr sz="4400" b="1">
                <a:solidFill>
                  <a:srgbClr val="FF0000"/>
                </a:solidFill>
                <a:latin typeface="Arial" charset="0"/>
                <a:ea typeface="宋体" pitchFamily="2" charset="-122"/>
              </a:defRPr>
            </a:lvl7pPr>
            <a:lvl8pPr marL="1371600" algn="l" rtl="0" fontAlgn="base">
              <a:spcBef>
                <a:spcPct val="0"/>
              </a:spcBef>
              <a:spcAft>
                <a:spcPct val="0"/>
              </a:spcAft>
              <a:defRPr sz="4400" b="1">
                <a:solidFill>
                  <a:srgbClr val="FF0000"/>
                </a:solidFill>
                <a:latin typeface="Arial" charset="0"/>
                <a:ea typeface="宋体" pitchFamily="2" charset="-122"/>
              </a:defRPr>
            </a:lvl8pPr>
            <a:lvl9pPr marL="1828800" algn="l" rtl="0" fontAlgn="base">
              <a:spcBef>
                <a:spcPct val="0"/>
              </a:spcBef>
              <a:spcAft>
                <a:spcPct val="0"/>
              </a:spcAft>
              <a:defRPr sz="4400" b="1">
                <a:solidFill>
                  <a:srgbClr val="FF0000"/>
                </a:solidFill>
                <a:latin typeface="Arial" charset="0"/>
                <a:ea typeface="宋体" pitchFamily="2" charset="-122"/>
              </a:defRPr>
            </a:lvl9pPr>
          </a:lstStyle>
          <a:p>
            <a:pPr algn="r"/>
            <a:r>
              <a:rPr lang="en-US" altLang="zh-CN" sz="2800" kern="0" dirty="0">
                <a:latin typeface="Verdana" pitchFamily="34" charset="0"/>
                <a:ea typeface="宋体" pitchFamily="2" charset="-122"/>
              </a:rPr>
              <a:t> 2.2 </a:t>
            </a:r>
            <a:r>
              <a:rPr lang="zh-CN" altLang="en-US" sz="2800" kern="0" dirty="0">
                <a:latin typeface="Verdana" pitchFamily="34" charset="0"/>
                <a:ea typeface="宋体" pitchFamily="2" charset="-122"/>
              </a:rPr>
              <a:t>传统的软件开发模型</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p:cNvSpPr>
            <a:spLocks noGrp="1" noChangeArrowheads="1"/>
          </p:cNvSpPr>
          <p:nvPr>
            <p:ph type="title" idx="4294967295"/>
          </p:nvPr>
        </p:nvSpPr>
        <p:spPr/>
        <p:txBody>
          <a:bodyPr/>
          <a:lstStyle/>
          <a:p>
            <a:r>
              <a:rPr lang="en-US" altLang="zh-CN">
                <a:latin typeface="Verdana" pitchFamily="34" charset="0"/>
                <a:ea typeface="宋体" pitchFamily="2" charset="-122"/>
              </a:rPr>
              <a:t>2.  </a:t>
            </a:r>
            <a:r>
              <a:rPr lang="zh-CN" altLang="en-US">
                <a:latin typeface="Verdana" pitchFamily="34" charset="0"/>
                <a:ea typeface="宋体" pitchFamily="2" charset="-122"/>
              </a:rPr>
              <a:t>螺旋模型</a:t>
            </a:r>
          </a:p>
        </p:txBody>
      </p:sp>
      <p:sp>
        <p:nvSpPr>
          <p:cNvPr id="435203" name="Rectangle 3"/>
          <p:cNvSpPr>
            <a:spLocks noGrp="1" noChangeArrowheads="1"/>
          </p:cNvSpPr>
          <p:nvPr>
            <p:ph type="body" idx="4294967295"/>
          </p:nvPr>
        </p:nvSpPr>
        <p:spPr>
          <a:xfrm>
            <a:off x="228600" y="1854522"/>
            <a:ext cx="8991600" cy="4281488"/>
          </a:xfrm>
        </p:spPr>
        <p:txBody>
          <a:bodyPr/>
          <a:lstStyle/>
          <a:p>
            <a:pPr marL="533400" indent="-533400">
              <a:lnSpc>
                <a:spcPct val="90000"/>
              </a:lnSpc>
            </a:pPr>
            <a:r>
              <a:rPr lang="zh-CN" altLang="en-US" dirty="0">
                <a:latin typeface="Verdana" pitchFamily="34" charset="0"/>
                <a:ea typeface="宋体" pitchFamily="2" charset="-122"/>
              </a:rPr>
              <a:t>螺旋模型使用原型作为降低风险的机制。</a:t>
            </a:r>
          </a:p>
          <a:p>
            <a:pPr marL="533400" indent="-533400">
              <a:lnSpc>
                <a:spcPct val="90000"/>
              </a:lnSpc>
            </a:pPr>
            <a:r>
              <a:rPr lang="zh-CN" altLang="en-US" dirty="0">
                <a:latin typeface="Verdana" pitchFamily="34" charset="0"/>
                <a:ea typeface="宋体" pitchFamily="2" charset="-122"/>
              </a:rPr>
              <a:t>螺旋模型使开发者在产品演化的任意阶段均可使用原型方法。</a:t>
            </a:r>
          </a:p>
          <a:p>
            <a:pPr marL="533400" indent="-533400">
              <a:lnSpc>
                <a:spcPct val="90000"/>
              </a:lnSpc>
            </a:pPr>
            <a:r>
              <a:rPr lang="zh-CN" altLang="en-US" dirty="0">
                <a:latin typeface="Verdana" pitchFamily="34" charset="0"/>
                <a:ea typeface="宋体" pitchFamily="2" charset="-122"/>
              </a:rPr>
              <a:t>螺旋模型体现了</a:t>
            </a:r>
            <a:r>
              <a:rPr lang="en-US" altLang="zh-CN" dirty="0">
                <a:latin typeface="Verdana" pitchFamily="34" charset="0"/>
                <a:ea typeface="宋体" pitchFamily="2" charset="-122"/>
              </a:rPr>
              <a:t>RUP</a:t>
            </a:r>
            <a:r>
              <a:rPr lang="zh-CN" altLang="en-US" dirty="0">
                <a:latin typeface="Verdana" pitchFamily="34" charset="0"/>
                <a:ea typeface="宋体" pitchFamily="2" charset="-122"/>
              </a:rPr>
              <a:t>中迭代的思想。</a:t>
            </a:r>
          </a:p>
          <a:p>
            <a:pPr marL="533400" indent="-533400">
              <a:lnSpc>
                <a:spcPct val="90000"/>
              </a:lnSpc>
            </a:pPr>
            <a:r>
              <a:rPr lang="zh-CN" altLang="en-US" dirty="0">
                <a:latin typeface="Verdana" pitchFamily="34" charset="0"/>
                <a:ea typeface="宋体" pitchFamily="2" charset="-122"/>
              </a:rPr>
              <a:t>一个螺旋的周期一般包括四个阶段：</a:t>
            </a:r>
          </a:p>
          <a:p>
            <a:pPr marL="933450" lvl="1" indent="-533400">
              <a:lnSpc>
                <a:spcPct val="90000"/>
              </a:lnSpc>
              <a:buFont typeface="Wingdings" pitchFamily="2" charset="2"/>
              <a:buAutoNum type="circleNumDbPlain"/>
            </a:pPr>
            <a:r>
              <a:rPr lang="zh-CN" altLang="en-US" dirty="0">
                <a:latin typeface="Verdana" pitchFamily="34" charset="0"/>
                <a:ea typeface="宋体" pitchFamily="2" charset="-122"/>
              </a:rPr>
              <a:t>确定目标，选择方案，选定完成目标的策略。</a:t>
            </a:r>
          </a:p>
          <a:p>
            <a:pPr marL="933450" lvl="1" indent="-533400">
              <a:lnSpc>
                <a:spcPct val="90000"/>
              </a:lnSpc>
              <a:buFont typeface="Wingdings" pitchFamily="2" charset="2"/>
              <a:buAutoNum type="circleNumDbPlain"/>
            </a:pPr>
            <a:r>
              <a:rPr lang="zh-CN" altLang="en-US" dirty="0">
                <a:latin typeface="Verdana" pitchFamily="34" charset="0"/>
                <a:ea typeface="宋体" pitchFamily="2" charset="-122"/>
              </a:rPr>
              <a:t>风险分析。</a:t>
            </a:r>
          </a:p>
          <a:p>
            <a:pPr marL="933450" lvl="1" indent="-533400">
              <a:lnSpc>
                <a:spcPct val="90000"/>
              </a:lnSpc>
              <a:buFont typeface="Wingdings" pitchFamily="2" charset="2"/>
              <a:buAutoNum type="circleNumDbPlain"/>
            </a:pPr>
            <a:r>
              <a:rPr lang="zh-CN" altLang="en-US" dirty="0">
                <a:latin typeface="Verdana" pitchFamily="34" charset="0"/>
                <a:ea typeface="宋体" pitchFamily="2" charset="-122"/>
              </a:rPr>
              <a:t>启动开发阶段。</a:t>
            </a:r>
          </a:p>
          <a:p>
            <a:pPr marL="933450" lvl="1" indent="-533400">
              <a:lnSpc>
                <a:spcPct val="90000"/>
              </a:lnSpc>
              <a:buFont typeface="Wingdings" pitchFamily="2" charset="2"/>
              <a:buAutoNum type="circleNumDbPlain"/>
            </a:pPr>
            <a:r>
              <a:rPr lang="zh-CN" altLang="en-US" dirty="0">
                <a:latin typeface="Verdana" pitchFamily="34" charset="0"/>
                <a:ea typeface="宋体" pitchFamily="2" charset="-122"/>
              </a:rPr>
              <a:t>评审前一阶段的工作，计划下一阶段工作。  </a:t>
            </a:r>
          </a:p>
        </p:txBody>
      </p:sp>
      <p:sp>
        <p:nvSpPr>
          <p:cNvPr id="5" name="Rectangle 2">
            <a:extLst>
              <a:ext uri="{FF2B5EF4-FFF2-40B4-BE49-F238E27FC236}">
                <a16:creationId xmlns:a16="http://schemas.microsoft.com/office/drawing/2014/main" id="{B022D650-2745-48ED-8AC6-2F717CA098F6}"/>
              </a:ext>
            </a:extLst>
          </p:cNvPr>
          <p:cNvSpPr txBox="1">
            <a:spLocks noChangeArrowheads="1"/>
          </p:cNvSpPr>
          <p:nvPr/>
        </p:nvSpPr>
        <p:spPr bwMode="auto">
          <a:xfrm>
            <a:off x="3048000" y="59356"/>
            <a:ext cx="6019800" cy="59310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a:solidFill>
                  <a:srgbClr val="FF0000"/>
                </a:solidFill>
                <a:latin typeface="+mj-lt"/>
                <a:ea typeface="+mj-ea"/>
                <a:cs typeface="+mj-cs"/>
              </a:defRPr>
            </a:lvl1pPr>
            <a:lvl2pPr algn="l" rtl="0" eaLnBrk="0" fontAlgn="base" hangingPunct="0">
              <a:spcBef>
                <a:spcPct val="0"/>
              </a:spcBef>
              <a:spcAft>
                <a:spcPct val="0"/>
              </a:spcAft>
              <a:defRPr sz="4400" b="1">
                <a:solidFill>
                  <a:srgbClr val="FF0000"/>
                </a:solidFill>
                <a:latin typeface="Arial" charset="0"/>
                <a:ea typeface="宋体" pitchFamily="2" charset="-122"/>
              </a:defRPr>
            </a:lvl2pPr>
            <a:lvl3pPr algn="l" rtl="0" eaLnBrk="0" fontAlgn="base" hangingPunct="0">
              <a:spcBef>
                <a:spcPct val="0"/>
              </a:spcBef>
              <a:spcAft>
                <a:spcPct val="0"/>
              </a:spcAft>
              <a:defRPr sz="4400" b="1">
                <a:solidFill>
                  <a:srgbClr val="FF0000"/>
                </a:solidFill>
                <a:latin typeface="Arial" charset="0"/>
                <a:ea typeface="宋体" pitchFamily="2" charset="-122"/>
              </a:defRPr>
            </a:lvl3pPr>
            <a:lvl4pPr algn="l" rtl="0" eaLnBrk="0" fontAlgn="base" hangingPunct="0">
              <a:spcBef>
                <a:spcPct val="0"/>
              </a:spcBef>
              <a:spcAft>
                <a:spcPct val="0"/>
              </a:spcAft>
              <a:defRPr sz="4400" b="1">
                <a:solidFill>
                  <a:srgbClr val="FF0000"/>
                </a:solidFill>
                <a:latin typeface="Arial" charset="0"/>
                <a:ea typeface="宋体" pitchFamily="2" charset="-122"/>
              </a:defRPr>
            </a:lvl4pPr>
            <a:lvl5pPr algn="l" rtl="0" eaLnBrk="0" fontAlgn="base" hangingPunct="0">
              <a:spcBef>
                <a:spcPct val="0"/>
              </a:spcBef>
              <a:spcAft>
                <a:spcPct val="0"/>
              </a:spcAft>
              <a:defRPr sz="4400" b="1">
                <a:solidFill>
                  <a:srgbClr val="FF0000"/>
                </a:solidFill>
                <a:latin typeface="Arial" charset="0"/>
                <a:ea typeface="宋体" pitchFamily="2" charset="-122"/>
              </a:defRPr>
            </a:lvl5pPr>
            <a:lvl6pPr marL="457200" algn="l" rtl="0" fontAlgn="base">
              <a:spcBef>
                <a:spcPct val="0"/>
              </a:spcBef>
              <a:spcAft>
                <a:spcPct val="0"/>
              </a:spcAft>
              <a:defRPr sz="4400" b="1">
                <a:solidFill>
                  <a:srgbClr val="FF0000"/>
                </a:solidFill>
                <a:latin typeface="Arial" charset="0"/>
                <a:ea typeface="宋体" pitchFamily="2" charset="-122"/>
              </a:defRPr>
            </a:lvl6pPr>
            <a:lvl7pPr marL="914400" algn="l" rtl="0" fontAlgn="base">
              <a:spcBef>
                <a:spcPct val="0"/>
              </a:spcBef>
              <a:spcAft>
                <a:spcPct val="0"/>
              </a:spcAft>
              <a:defRPr sz="4400" b="1">
                <a:solidFill>
                  <a:srgbClr val="FF0000"/>
                </a:solidFill>
                <a:latin typeface="Arial" charset="0"/>
                <a:ea typeface="宋体" pitchFamily="2" charset="-122"/>
              </a:defRPr>
            </a:lvl7pPr>
            <a:lvl8pPr marL="1371600" algn="l" rtl="0" fontAlgn="base">
              <a:spcBef>
                <a:spcPct val="0"/>
              </a:spcBef>
              <a:spcAft>
                <a:spcPct val="0"/>
              </a:spcAft>
              <a:defRPr sz="4400" b="1">
                <a:solidFill>
                  <a:srgbClr val="FF0000"/>
                </a:solidFill>
                <a:latin typeface="Arial" charset="0"/>
                <a:ea typeface="宋体" pitchFamily="2" charset="-122"/>
              </a:defRPr>
            </a:lvl8pPr>
            <a:lvl9pPr marL="1828800" algn="l" rtl="0" fontAlgn="base">
              <a:spcBef>
                <a:spcPct val="0"/>
              </a:spcBef>
              <a:spcAft>
                <a:spcPct val="0"/>
              </a:spcAft>
              <a:defRPr sz="4400" b="1">
                <a:solidFill>
                  <a:srgbClr val="FF0000"/>
                </a:solidFill>
                <a:latin typeface="Arial" charset="0"/>
                <a:ea typeface="宋体" pitchFamily="2" charset="-122"/>
              </a:defRPr>
            </a:lvl9pPr>
          </a:lstStyle>
          <a:p>
            <a:pPr algn="r"/>
            <a:r>
              <a:rPr lang="en-US" altLang="zh-CN" sz="2800" kern="0" dirty="0">
                <a:latin typeface="Verdana" pitchFamily="34" charset="0"/>
                <a:ea typeface="宋体" pitchFamily="2" charset="-122"/>
              </a:rPr>
              <a:t> 2.2 </a:t>
            </a:r>
            <a:r>
              <a:rPr lang="zh-CN" altLang="en-US" sz="2800" kern="0" dirty="0">
                <a:latin typeface="Verdana" pitchFamily="34" charset="0"/>
                <a:ea typeface="宋体" pitchFamily="2" charset="-122"/>
              </a:rPr>
              <a:t>传统的软件开发模型</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idx="4294967295"/>
          </p:nvPr>
        </p:nvSpPr>
        <p:spPr/>
        <p:txBody>
          <a:bodyPr/>
          <a:lstStyle/>
          <a:p>
            <a:r>
              <a:rPr lang="en-US" altLang="zh-CN">
                <a:latin typeface="Verdana" pitchFamily="34" charset="0"/>
                <a:ea typeface="宋体" pitchFamily="2" charset="-122"/>
              </a:rPr>
              <a:t>2.  </a:t>
            </a:r>
            <a:r>
              <a:rPr lang="zh-CN" altLang="en-US">
                <a:latin typeface="Verdana" pitchFamily="34" charset="0"/>
                <a:ea typeface="宋体" pitchFamily="2" charset="-122"/>
              </a:rPr>
              <a:t>螺旋模型</a:t>
            </a:r>
          </a:p>
        </p:txBody>
      </p:sp>
      <p:sp>
        <p:nvSpPr>
          <p:cNvPr id="540676" name="Rectangle 4"/>
          <p:cNvSpPr>
            <a:spLocks noChangeArrowheads="1"/>
          </p:cNvSpPr>
          <p:nvPr/>
        </p:nvSpPr>
        <p:spPr bwMode="auto">
          <a:xfrm>
            <a:off x="0" y="1757363"/>
            <a:ext cx="9144000" cy="0"/>
          </a:xfrm>
          <a:prstGeom prst="rect">
            <a:avLst/>
          </a:prstGeom>
          <a:noFill/>
          <a:ln w="9525">
            <a:noFill/>
            <a:miter lim="800000"/>
            <a:headEnd/>
            <a:tailEnd/>
          </a:ln>
          <a:effectLst/>
        </p:spPr>
        <p:txBody>
          <a:bodyPr wrap="none" anchor="ctr">
            <a:spAutoFit/>
          </a:bodyPr>
          <a:lstStyle/>
          <a:p>
            <a:endParaRPr lang="zh-CN" altLang="en-US"/>
          </a:p>
        </p:txBody>
      </p:sp>
      <p:pic>
        <p:nvPicPr>
          <p:cNvPr id="540678" name="Picture 6"/>
          <p:cNvPicPr>
            <a:picLocks noChangeAspect="1" noChangeArrowheads="1"/>
          </p:cNvPicPr>
          <p:nvPr/>
        </p:nvPicPr>
        <p:blipFill>
          <a:blip r:embed="rId2"/>
          <a:srcRect/>
          <a:stretch>
            <a:fillRect/>
          </a:stretch>
        </p:blipFill>
        <p:spPr bwMode="auto">
          <a:xfrm>
            <a:off x="38312" y="2317357"/>
            <a:ext cx="9008754" cy="3397639"/>
          </a:xfrm>
          <a:prstGeom prst="rect">
            <a:avLst/>
          </a:prstGeom>
          <a:noFill/>
          <a:ln w="9525">
            <a:noFill/>
            <a:miter lim="800000"/>
            <a:headEnd/>
            <a:tailEnd/>
          </a:ln>
          <a:effectLst/>
        </p:spPr>
      </p:pic>
      <p:sp>
        <p:nvSpPr>
          <p:cNvPr id="6" name="灯片编号占位符 3">
            <a:extLst>
              <a:ext uri="{FF2B5EF4-FFF2-40B4-BE49-F238E27FC236}">
                <a16:creationId xmlns:a16="http://schemas.microsoft.com/office/drawing/2014/main" id="{A7E79D47-2397-4700-B0B9-091877351C1F}"/>
              </a:ext>
            </a:extLst>
          </p:cNvPr>
          <p:cNvSpPr txBox="1">
            <a:spLocks/>
          </p:cNvSpPr>
          <p:nvPr/>
        </p:nvSpPr>
        <p:spPr>
          <a:xfrm>
            <a:off x="6629400" y="6171406"/>
            <a:ext cx="2133600" cy="341313"/>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r>
              <a:rPr lang="zh-CN" altLang="en-US" dirty="0"/>
              <a:t>第</a:t>
            </a:r>
            <a:r>
              <a:rPr lang="en-US" altLang="zh-CN" dirty="0"/>
              <a:t>11.</a:t>
            </a:r>
            <a:fld id="{528572B1-27AD-4649-A0E6-D93F194CE089}" type="slidenum">
              <a:rPr lang="zh-CN" altLang="en-US" smtClean="0"/>
              <a:pPr algn="r">
                <a:defRPr/>
              </a:pPr>
              <a:t>17</a:t>
            </a:fld>
            <a:r>
              <a:rPr lang="zh-CN" altLang="en-US" dirty="0"/>
              <a:t>页</a:t>
            </a:r>
          </a:p>
        </p:txBody>
      </p:sp>
      <p:sp>
        <p:nvSpPr>
          <p:cNvPr id="7" name="Rectangle 2">
            <a:extLst>
              <a:ext uri="{FF2B5EF4-FFF2-40B4-BE49-F238E27FC236}">
                <a16:creationId xmlns:a16="http://schemas.microsoft.com/office/drawing/2014/main" id="{8E170C8E-A86E-4CB6-8A7C-A2CBE1BF2BB8}"/>
              </a:ext>
            </a:extLst>
          </p:cNvPr>
          <p:cNvSpPr txBox="1">
            <a:spLocks noChangeArrowheads="1"/>
          </p:cNvSpPr>
          <p:nvPr/>
        </p:nvSpPr>
        <p:spPr bwMode="auto">
          <a:xfrm>
            <a:off x="3048000" y="59356"/>
            <a:ext cx="6019800" cy="59310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a:solidFill>
                  <a:srgbClr val="FF0000"/>
                </a:solidFill>
                <a:latin typeface="+mj-lt"/>
                <a:ea typeface="+mj-ea"/>
                <a:cs typeface="+mj-cs"/>
              </a:defRPr>
            </a:lvl1pPr>
            <a:lvl2pPr algn="l" rtl="0" eaLnBrk="0" fontAlgn="base" hangingPunct="0">
              <a:spcBef>
                <a:spcPct val="0"/>
              </a:spcBef>
              <a:spcAft>
                <a:spcPct val="0"/>
              </a:spcAft>
              <a:defRPr sz="4400" b="1">
                <a:solidFill>
                  <a:srgbClr val="FF0000"/>
                </a:solidFill>
                <a:latin typeface="Arial" charset="0"/>
                <a:ea typeface="宋体" pitchFamily="2" charset="-122"/>
              </a:defRPr>
            </a:lvl2pPr>
            <a:lvl3pPr algn="l" rtl="0" eaLnBrk="0" fontAlgn="base" hangingPunct="0">
              <a:spcBef>
                <a:spcPct val="0"/>
              </a:spcBef>
              <a:spcAft>
                <a:spcPct val="0"/>
              </a:spcAft>
              <a:defRPr sz="4400" b="1">
                <a:solidFill>
                  <a:srgbClr val="FF0000"/>
                </a:solidFill>
                <a:latin typeface="Arial" charset="0"/>
                <a:ea typeface="宋体" pitchFamily="2" charset="-122"/>
              </a:defRPr>
            </a:lvl3pPr>
            <a:lvl4pPr algn="l" rtl="0" eaLnBrk="0" fontAlgn="base" hangingPunct="0">
              <a:spcBef>
                <a:spcPct val="0"/>
              </a:spcBef>
              <a:spcAft>
                <a:spcPct val="0"/>
              </a:spcAft>
              <a:defRPr sz="4400" b="1">
                <a:solidFill>
                  <a:srgbClr val="FF0000"/>
                </a:solidFill>
                <a:latin typeface="Arial" charset="0"/>
                <a:ea typeface="宋体" pitchFamily="2" charset="-122"/>
              </a:defRPr>
            </a:lvl4pPr>
            <a:lvl5pPr algn="l" rtl="0" eaLnBrk="0" fontAlgn="base" hangingPunct="0">
              <a:spcBef>
                <a:spcPct val="0"/>
              </a:spcBef>
              <a:spcAft>
                <a:spcPct val="0"/>
              </a:spcAft>
              <a:defRPr sz="4400" b="1">
                <a:solidFill>
                  <a:srgbClr val="FF0000"/>
                </a:solidFill>
                <a:latin typeface="Arial" charset="0"/>
                <a:ea typeface="宋体" pitchFamily="2" charset="-122"/>
              </a:defRPr>
            </a:lvl5pPr>
            <a:lvl6pPr marL="457200" algn="l" rtl="0" fontAlgn="base">
              <a:spcBef>
                <a:spcPct val="0"/>
              </a:spcBef>
              <a:spcAft>
                <a:spcPct val="0"/>
              </a:spcAft>
              <a:defRPr sz="4400" b="1">
                <a:solidFill>
                  <a:srgbClr val="FF0000"/>
                </a:solidFill>
                <a:latin typeface="Arial" charset="0"/>
                <a:ea typeface="宋体" pitchFamily="2" charset="-122"/>
              </a:defRPr>
            </a:lvl6pPr>
            <a:lvl7pPr marL="914400" algn="l" rtl="0" fontAlgn="base">
              <a:spcBef>
                <a:spcPct val="0"/>
              </a:spcBef>
              <a:spcAft>
                <a:spcPct val="0"/>
              </a:spcAft>
              <a:defRPr sz="4400" b="1">
                <a:solidFill>
                  <a:srgbClr val="FF0000"/>
                </a:solidFill>
                <a:latin typeface="Arial" charset="0"/>
                <a:ea typeface="宋体" pitchFamily="2" charset="-122"/>
              </a:defRPr>
            </a:lvl7pPr>
            <a:lvl8pPr marL="1371600" algn="l" rtl="0" fontAlgn="base">
              <a:spcBef>
                <a:spcPct val="0"/>
              </a:spcBef>
              <a:spcAft>
                <a:spcPct val="0"/>
              </a:spcAft>
              <a:defRPr sz="4400" b="1">
                <a:solidFill>
                  <a:srgbClr val="FF0000"/>
                </a:solidFill>
                <a:latin typeface="Arial" charset="0"/>
                <a:ea typeface="宋体" pitchFamily="2" charset="-122"/>
              </a:defRPr>
            </a:lvl8pPr>
            <a:lvl9pPr marL="1828800" algn="l" rtl="0" fontAlgn="base">
              <a:spcBef>
                <a:spcPct val="0"/>
              </a:spcBef>
              <a:spcAft>
                <a:spcPct val="0"/>
              </a:spcAft>
              <a:defRPr sz="4400" b="1">
                <a:solidFill>
                  <a:srgbClr val="FF0000"/>
                </a:solidFill>
                <a:latin typeface="Arial" charset="0"/>
                <a:ea typeface="宋体" pitchFamily="2" charset="-122"/>
              </a:defRPr>
            </a:lvl9pPr>
          </a:lstStyle>
          <a:p>
            <a:pPr algn="r"/>
            <a:r>
              <a:rPr lang="en-US" altLang="zh-CN" sz="2800" kern="0" dirty="0">
                <a:latin typeface="Verdana" pitchFamily="34" charset="0"/>
                <a:ea typeface="宋体" pitchFamily="2" charset="-122"/>
              </a:rPr>
              <a:t> 2.2 </a:t>
            </a:r>
            <a:r>
              <a:rPr lang="zh-CN" altLang="en-US" sz="2800" kern="0" dirty="0">
                <a:latin typeface="Verdana" pitchFamily="34" charset="0"/>
                <a:ea typeface="宋体" pitchFamily="2" charset="-122"/>
              </a:rPr>
              <a:t>传统的软件开发模型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40678"/>
                                        </p:tgtEl>
                                        <p:attrNameLst>
                                          <p:attrName>style.visibility</p:attrName>
                                        </p:attrNameLst>
                                      </p:cBhvr>
                                      <p:to>
                                        <p:strVal val="visible"/>
                                      </p:to>
                                    </p:set>
                                    <p:animEffect transition="in" filter="blinds(horizontal)">
                                      <p:cBhvr>
                                        <p:cTn id="7" dur="500"/>
                                        <p:tgtEl>
                                          <p:spTgt spid="540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idx="4294967295"/>
          </p:nvPr>
        </p:nvSpPr>
        <p:spPr/>
        <p:txBody>
          <a:bodyPr/>
          <a:lstStyle/>
          <a:p>
            <a:r>
              <a:rPr lang="en-US" altLang="zh-CN">
                <a:latin typeface="Verdana" pitchFamily="34" charset="0"/>
                <a:ea typeface="宋体" pitchFamily="2" charset="-122"/>
              </a:rPr>
              <a:t> 2.3 </a:t>
            </a:r>
            <a:r>
              <a:rPr lang="zh-CN" altLang="en-US">
                <a:latin typeface="Verdana" pitchFamily="34" charset="0"/>
                <a:ea typeface="宋体" pitchFamily="2" charset="-122"/>
              </a:rPr>
              <a:t>现代软件开发模型</a:t>
            </a:r>
          </a:p>
        </p:txBody>
      </p:sp>
      <p:sp>
        <p:nvSpPr>
          <p:cNvPr id="546819" name="Rectangle 3"/>
          <p:cNvSpPr>
            <a:spLocks noGrp="1" noChangeArrowheads="1"/>
          </p:cNvSpPr>
          <p:nvPr>
            <p:ph type="body" idx="4294967295"/>
          </p:nvPr>
        </p:nvSpPr>
        <p:spPr/>
        <p:txBody>
          <a:bodyPr/>
          <a:lstStyle/>
          <a:p>
            <a:r>
              <a:rPr lang="en-US" altLang="zh-CN">
                <a:latin typeface="Verdana" pitchFamily="34" charset="0"/>
                <a:ea typeface="宋体" pitchFamily="2" charset="-122"/>
              </a:rPr>
              <a:t>1.  </a:t>
            </a:r>
            <a:r>
              <a:rPr lang="zh-CN" altLang="en-US">
                <a:latin typeface="Verdana" pitchFamily="34" charset="0"/>
                <a:ea typeface="宋体" pitchFamily="2" charset="-122"/>
              </a:rPr>
              <a:t>迭代式</a:t>
            </a:r>
          </a:p>
          <a:p>
            <a:r>
              <a:rPr lang="en-US" altLang="zh-CN">
                <a:latin typeface="Verdana" pitchFamily="34" charset="0"/>
                <a:ea typeface="宋体" pitchFamily="2" charset="-122"/>
              </a:rPr>
              <a:t>2.  </a:t>
            </a:r>
            <a:r>
              <a:rPr lang="zh-CN" altLang="en-US">
                <a:latin typeface="Verdana" pitchFamily="34" charset="0"/>
                <a:ea typeface="宋体" pitchFamily="2" charset="-122"/>
              </a:rPr>
              <a:t>递增式</a:t>
            </a:r>
          </a:p>
          <a:p>
            <a:r>
              <a:rPr lang="en-US" altLang="zh-CN">
                <a:latin typeface="Verdana" pitchFamily="34" charset="0"/>
                <a:ea typeface="宋体" pitchFamily="2" charset="-122"/>
              </a:rPr>
              <a:t>3.  </a:t>
            </a:r>
            <a:r>
              <a:rPr lang="zh-CN" altLang="en-US">
                <a:latin typeface="Verdana" pitchFamily="34" charset="0"/>
                <a:ea typeface="宋体" pitchFamily="2" charset="-122"/>
              </a:rPr>
              <a:t>合并式</a:t>
            </a:r>
          </a:p>
        </p:txBody>
      </p:sp>
      <p:sp>
        <p:nvSpPr>
          <p:cNvPr id="4" name="灯片编号占位符 3">
            <a:extLst>
              <a:ext uri="{FF2B5EF4-FFF2-40B4-BE49-F238E27FC236}">
                <a16:creationId xmlns:a16="http://schemas.microsoft.com/office/drawing/2014/main" id="{CC38E560-C2E2-465C-B354-7A2681A0FBC3}"/>
              </a:ext>
            </a:extLst>
          </p:cNvPr>
          <p:cNvSpPr txBox="1">
            <a:spLocks/>
          </p:cNvSpPr>
          <p:nvPr/>
        </p:nvSpPr>
        <p:spPr>
          <a:xfrm>
            <a:off x="6629400" y="6171406"/>
            <a:ext cx="2133600" cy="341313"/>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r>
              <a:rPr lang="zh-CN" altLang="en-US" dirty="0"/>
              <a:t>第</a:t>
            </a:r>
            <a:r>
              <a:rPr lang="en-US" altLang="zh-CN" dirty="0"/>
              <a:t>11.</a:t>
            </a:r>
            <a:fld id="{528572B1-27AD-4649-A0E6-D93F194CE089}" type="slidenum">
              <a:rPr lang="zh-CN" altLang="en-US" smtClean="0"/>
              <a:pPr algn="r">
                <a:defRPr/>
              </a:pPr>
              <a:t>18</a:t>
            </a:fld>
            <a:r>
              <a:rPr lang="zh-CN" altLang="en-US" dirty="0"/>
              <a:t>页</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3" name="Rectangle 3"/>
          <p:cNvSpPr>
            <a:spLocks noChangeArrowheads="1"/>
          </p:cNvSpPr>
          <p:nvPr/>
        </p:nvSpPr>
        <p:spPr bwMode="auto">
          <a:xfrm>
            <a:off x="179388" y="731838"/>
            <a:ext cx="6480175" cy="609600"/>
          </a:xfrm>
          <a:prstGeom prst="rect">
            <a:avLst/>
          </a:prstGeom>
          <a:noFill/>
          <a:ln w="9525">
            <a:noFill/>
            <a:miter lim="800000"/>
            <a:headEnd/>
            <a:tailEnd/>
          </a:ln>
          <a:effectLst/>
        </p:spPr>
        <p:txBody>
          <a:bodyPr>
            <a:spAutoFit/>
          </a:bodyPr>
          <a:lstStyle/>
          <a:p>
            <a:pPr algn="l" eaLnBrk="0" hangingPunct="0"/>
            <a:r>
              <a:rPr kumimoji="1" lang="zh-CN" altLang="en-US" sz="3400" b="1">
                <a:solidFill>
                  <a:srgbClr val="FF0066"/>
                </a:solidFill>
                <a:latin typeface="华文行楷" pitchFamily="2" charset="-122"/>
                <a:ea typeface="华文行楷" pitchFamily="2" charset="-122"/>
                <a:cs typeface="Tahoma" pitchFamily="34" charset="0"/>
              </a:rPr>
              <a:t>迭代式</a:t>
            </a:r>
          </a:p>
        </p:txBody>
      </p:sp>
      <p:pic>
        <p:nvPicPr>
          <p:cNvPr id="542724" name="Picture 4"/>
          <p:cNvPicPr>
            <a:picLocks noChangeAspect="1" noChangeArrowheads="1"/>
          </p:cNvPicPr>
          <p:nvPr/>
        </p:nvPicPr>
        <p:blipFill>
          <a:blip r:embed="rId2"/>
          <a:srcRect/>
          <a:stretch>
            <a:fillRect/>
          </a:stretch>
        </p:blipFill>
        <p:spPr bwMode="auto">
          <a:xfrm>
            <a:off x="496888" y="2363788"/>
            <a:ext cx="8035925" cy="3009900"/>
          </a:xfrm>
          <a:prstGeom prst="rect">
            <a:avLst/>
          </a:prstGeom>
          <a:noFill/>
          <a:ln w="9525">
            <a:noFill/>
            <a:miter lim="800000"/>
            <a:headEnd/>
            <a:tailEnd/>
          </a:ln>
          <a:effectLst/>
        </p:spPr>
      </p:pic>
      <p:sp>
        <p:nvSpPr>
          <p:cNvPr id="4" name="灯片编号占位符 3">
            <a:extLst>
              <a:ext uri="{FF2B5EF4-FFF2-40B4-BE49-F238E27FC236}">
                <a16:creationId xmlns:a16="http://schemas.microsoft.com/office/drawing/2014/main" id="{B0C8D4A8-721A-4E35-BA29-49112A472750}"/>
              </a:ext>
            </a:extLst>
          </p:cNvPr>
          <p:cNvSpPr txBox="1">
            <a:spLocks/>
          </p:cNvSpPr>
          <p:nvPr/>
        </p:nvSpPr>
        <p:spPr>
          <a:xfrm>
            <a:off x="6629400" y="6171406"/>
            <a:ext cx="2133600" cy="341313"/>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r>
              <a:rPr lang="zh-CN" altLang="en-US" dirty="0"/>
              <a:t>第</a:t>
            </a:r>
            <a:r>
              <a:rPr lang="en-US" altLang="zh-CN" dirty="0"/>
              <a:t>11.</a:t>
            </a:r>
            <a:fld id="{528572B1-27AD-4649-A0E6-D93F194CE089}" type="slidenum">
              <a:rPr lang="zh-CN" altLang="en-US" smtClean="0"/>
              <a:pPr algn="r">
                <a:defRPr/>
              </a:pPr>
              <a:t>19</a:t>
            </a:fld>
            <a:r>
              <a:rPr lang="zh-CN" altLang="en-US" dirty="0"/>
              <a:t>页</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42723"/>
                                        </p:tgtEl>
                                        <p:attrNameLst>
                                          <p:attrName>style.visibility</p:attrName>
                                        </p:attrNameLst>
                                      </p:cBhvr>
                                      <p:to>
                                        <p:strVal val="visible"/>
                                      </p:to>
                                    </p:set>
                                    <p:anim calcmode="lin" valueType="num">
                                      <p:cBhvr additive="base">
                                        <p:cTn id="7" dur="500" fill="hold"/>
                                        <p:tgtEl>
                                          <p:spTgt spid="542723"/>
                                        </p:tgtEl>
                                        <p:attrNameLst>
                                          <p:attrName>ppt_x</p:attrName>
                                        </p:attrNameLst>
                                      </p:cBhvr>
                                      <p:tavLst>
                                        <p:tav tm="0">
                                          <p:val>
                                            <p:strVal val="1+#ppt_w/2"/>
                                          </p:val>
                                        </p:tav>
                                        <p:tav tm="100000">
                                          <p:val>
                                            <p:strVal val="#ppt_x"/>
                                          </p:val>
                                        </p:tav>
                                      </p:tavLst>
                                    </p:anim>
                                    <p:anim calcmode="lin" valueType="num">
                                      <p:cBhvr additive="base">
                                        <p:cTn id="8" dur="500" fill="hold"/>
                                        <p:tgtEl>
                                          <p:spTgt spid="54272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542724"/>
                                        </p:tgtEl>
                                        <p:attrNameLst>
                                          <p:attrName>style.visibility</p:attrName>
                                        </p:attrNameLst>
                                      </p:cBhvr>
                                      <p:to>
                                        <p:strVal val="visible"/>
                                      </p:to>
                                    </p:set>
                                    <p:animEffect transition="in" filter="box(in)">
                                      <p:cBhvr>
                                        <p:cTn id="13" dur="500"/>
                                        <p:tgtEl>
                                          <p:spTgt spid="542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r>
              <a:rPr lang="zh-CN" altLang="en-US" dirty="0"/>
              <a:t>第</a:t>
            </a:r>
            <a:r>
              <a:rPr lang="en-US" altLang="zh-CN" dirty="0"/>
              <a:t>11.</a:t>
            </a:r>
            <a:fld id="{528572B1-27AD-4649-A0E6-D93F194CE089}" type="slidenum">
              <a:rPr lang="zh-CN" altLang="en-US" smtClean="0"/>
              <a:pPr>
                <a:defRPr/>
              </a:pPr>
              <a:t>2</a:t>
            </a:fld>
            <a:r>
              <a:rPr lang="zh-CN" altLang="en-US" dirty="0"/>
              <a:t>页</a:t>
            </a:r>
          </a:p>
        </p:txBody>
      </p:sp>
      <p:sp>
        <p:nvSpPr>
          <p:cNvPr id="3075" name="Rectangle 2"/>
          <p:cNvSpPr>
            <a:spLocks noGrp="1" noChangeArrowheads="1"/>
          </p:cNvSpPr>
          <p:nvPr>
            <p:ph type="title"/>
          </p:nvPr>
        </p:nvSpPr>
        <p:spPr/>
        <p:txBody>
          <a:bodyPr/>
          <a:lstStyle/>
          <a:p>
            <a:r>
              <a:rPr lang="zh-CN" altLang="en-US"/>
              <a:t>本章概述</a:t>
            </a:r>
          </a:p>
        </p:txBody>
      </p:sp>
      <p:sp>
        <p:nvSpPr>
          <p:cNvPr id="3076" name="Rectangle 3"/>
          <p:cNvSpPr>
            <a:spLocks noGrp="1" noChangeArrowheads="1"/>
          </p:cNvSpPr>
          <p:nvPr>
            <p:ph type="body" idx="1"/>
          </p:nvPr>
        </p:nvSpPr>
        <p:spPr/>
        <p:txBody>
          <a:bodyPr/>
          <a:lstStyle/>
          <a:p>
            <a:pPr>
              <a:lnSpc>
                <a:spcPct val="90000"/>
              </a:lnSpc>
            </a:pPr>
            <a:r>
              <a:rPr lang="zh-CN" altLang="en-US" sz="3600" dirty="0"/>
              <a:t>软件开发是一项巨大的系统工程，这就要求用系统工程的方法、项目管理知识体系和工具，合理地安排开发过程中的各项工作，有效地管理组织各类</a:t>
            </a:r>
            <a:r>
              <a:rPr lang="en-US" sz="3600" dirty="0"/>
              <a:t>IT</a:t>
            </a:r>
            <a:r>
              <a:rPr lang="zh-CN" altLang="en-US" sz="3600" dirty="0"/>
              <a:t>资源，使得软件开发的整个过程高效并能最终向用户提供符合高质量的软件。</a:t>
            </a:r>
          </a:p>
          <a:p>
            <a:pPr>
              <a:lnSpc>
                <a:spcPct val="90000"/>
              </a:lnSpc>
            </a:pPr>
            <a:r>
              <a:rPr lang="zh-CN" altLang="en-US" sz="3600" dirty="0"/>
              <a:t>本章将详细介绍了统一软件过程的相关概念。</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7" name="Rectangle 3"/>
          <p:cNvSpPr>
            <a:spLocks noChangeArrowheads="1"/>
          </p:cNvSpPr>
          <p:nvPr/>
        </p:nvSpPr>
        <p:spPr bwMode="auto">
          <a:xfrm>
            <a:off x="179388" y="836613"/>
            <a:ext cx="6480175" cy="609600"/>
          </a:xfrm>
          <a:prstGeom prst="rect">
            <a:avLst/>
          </a:prstGeom>
          <a:noFill/>
          <a:ln w="9525">
            <a:noFill/>
            <a:miter lim="800000"/>
            <a:headEnd/>
            <a:tailEnd/>
          </a:ln>
          <a:effectLst/>
        </p:spPr>
        <p:txBody>
          <a:bodyPr>
            <a:spAutoFit/>
          </a:bodyPr>
          <a:lstStyle/>
          <a:p>
            <a:pPr algn="l" eaLnBrk="0" hangingPunct="0"/>
            <a:r>
              <a:rPr kumimoji="1" lang="zh-CN" altLang="en-US" sz="3400" b="1">
                <a:solidFill>
                  <a:srgbClr val="FF0066"/>
                </a:solidFill>
                <a:latin typeface="华文行楷" pitchFamily="2" charset="-122"/>
                <a:ea typeface="华文行楷" pitchFamily="2" charset="-122"/>
                <a:cs typeface="Tahoma" pitchFamily="34" charset="0"/>
              </a:rPr>
              <a:t>递增式</a:t>
            </a:r>
          </a:p>
        </p:txBody>
      </p:sp>
      <p:pic>
        <p:nvPicPr>
          <p:cNvPr id="543748" name="Picture 4"/>
          <p:cNvPicPr>
            <a:picLocks noChangeAspect="1" noChangeArrowheads="1"/>
          </p:cNvPicPr>
          <p:nvPr/>
        </p:nvPicPr>
        <p:blipFill>
          <a:blip r:embed="rId2"/>
          <a:srcRect/>
          <a:stretch>
            <a:fillRect/>
          </a:stretch>
        </p:blipFill>
        <p:spPr bwMode="auto">
          <a:xfrm>
            <a:off x="538163" y="2919413"/>
            <a:ext cx="7921625" cy="1589087"/>
          </a:xfrm>
          <a:prstGeom prst="rect">
            <a:avLst/>
          </a:prstGeom>
          <a:noFill/>
          <a:ln w="9525">
            <a:noFill/>
            <a:miter lim="800000"/>
            <a:headEnd/>
            <a:tailEnd/>
          </a:ln>
          <a:effectLst/>
        </p:spPr>
      </p:pic>
      <p:sp>
        <p:nvSpPr>
          <p:cNvPr id="4" name="灯片编号占位符 3">
            <a:extLst>
              <a:ext uri="{FF2B5EF4-FFF2-40B4-BE49-F238E27FC236}">
                <a16:creationId xmlns:a16="http://schemas.microsoft.com/office/drawing/2014/main" id="{9A25DCD9-4CD0-4973-86DA-8352742D02BD}"/>
              </a:ext>
            </a:extLst>
          </p:cNvPr>
          <p:cNvSpPr txBox="1">
            <a:spLocks/>
          </p:cNvSpPr>
          <p:nvPr/>
        </p:nvSpPr>
        <p:spPr>
          <a:xfrm>
            <a:off x="6629400" y="6171406"/>
            <a:ext cx="2133600" cy="341313"/>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r>
              <a:rPr lang="zh-CN" altLang="en-US" dirty="0"/>
              <a:t>第</a:t>
            </a:r>
            <a:r>
              <a:rPr lang="en-US" altLang="zh-CN" dirty="0"/>
              <a:t>11.</a:t>
            </a:r>
            <a:fld id="{528572B1-27AD-4649-A0E6-D93F194CE089}" type="slidenum">
              <a:rPr lang="zh-CN" altLang="en-US" smtClean="0"/>
              <a:pPr algn="r">
                <a:defRPr/>
              </a:pPr>
              <a:t>20</a:t>
            </a:fld>
            <a:r>
              <a:rPr lang="zh-CN" altLang="en-US" dirty="0"/>
              <a:t>页</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43747"/>
                                        </p:tgtEl>
                                        <p:attrNameLst>
                                          <p:attrName>style.visibility</p:attrName>
                                        </p:attrNameLst>
                                      </p:cBhvr>
                                      <p:to>
                                        <p:strVal val="visible"/>
                                      </p:to>
                                    </p:set>
                                    <p:anim calcmode="lin" valueType="num">
                                      <p:cBhvr additive="base">
                                        <p:cTn id="7" dur="500" fill="hold"/>
                                        <p:tgtEl>
                                          <p:spTgt spid="543747"/>
                                        </p:tgtEl>
                                        <p:attrNameLst>
                                          <p:attrName>ppt_x</p:attrName>
                                        </p:attrNameLst>
                                      </p:cBhvr>
                                      <p:tavLst>
                                        <p:tav tm="0">
                                          <p:val>
                                            <p:strVal val="1+#ppt_w/2"/>
                                          </p:val>
                                        </p:tav>
                                        <p:tav tm="100000">
                                          <p:val>
                                            <p:strVal val="#ppt_x"/>
                                          </p:val>
                                        </p:tav>
                                      </p:tavLst>
                                    </p:anim>
                                    <p:anim calcmode="lin" valueType="num">
                                      <p:cBhvr additive="base">
                                        <p:cTn id="8" dur="500" fill="hold"/>
                                        <p:tgtEl>
                                          <p:spTgt spid="54374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543748"/>
                                        </p:tgtEl>
                                        <p:attrNameLst>
                                          <p:attrName>style.visibility</p:attrName>
                                        </p:attrNameLst>
                                      </p:cBhvr>
                                      <p:to>
                                        <p:strVal val="visible"/>
                                      </p:to>
                                    </p:set>
                                    <p:animEffect transition="in" filter="wipe(left)">
                                      <p:cBhvr>
                                        <p:cTn id="13" dur="500"/>
                                        <p:tgtEl>
                                          <p:spTgt spid="543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4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1" name="Rectangle 3"/>
          <p:cNvSpPr>
            <a:spLocks noChangeArrowheads="1"/>
          </p:cNvSpPr>
          <p:nvPr/>
        </p:nvSpPr>
        <p:spPr bwMode="auto">
          <a:xfrm>
            <a:off x="179388" y="692150"/>
            <a:ext cx="6480175" cy="609600"/>
          </a:xfrm>
          <a:prstGeom prst="rect">
            <a:avLst/>
          </a:prstGeom>
          <a:noFill/>
          <a:ln w="9525">
            <a:noFill/>
            <a:miter lim="800000"/>
            <a:headEnd/>
            <a:tailEnd/>
          </a:ln>
          <a:effectLst/>
        </p:spPr>
        <p:txBody>
          <a:bodyPr>
            <a:spAutoFit/>
          </a:bodyPr>
          <a:lstStyle/>
          <a:p>
            <a:pPr algn="l" eaLnBrk="0" hangingPunct="0"/>
            <a:r>
              <a:rPr kumimoji="1" lang="zh-CN" altLang="en-US" sz="3400" b="1">
                <a:solidFill>
                  <a:srgbClr val="FF0066"/>
                </a:solidFill>
                <a:latin typeface="华文行楷" pitchFamily="2" charset="-122"/>
                <a:ea typeface="华文行楷" pitchFamily="2" charset="-122"/>
                <a:cs typeface="Tahoma" pitchFamily="34" charset="0"/>
              </a:rPr>
              <a:t>合并式</a:t>
            </a:r>
          </a:p>
        </p:txBody>
      </p:sp>
      <p:pic>
        <p:nvPicPr>
          <p:cNvPr id="544772" name="Picture 4"/>
          <p:cNvPicPr>
            <a:picLocks noChangeAspect="1" noChangeArrowheads="1"/>
          </p:cNvPicPr>
          <p:nvPr/>
        </p:nvPicPr>
        <p:blipFill>
          <a:blip r:embed="rId2"/>
          <a:srcRect/>
          <a:stretch>
            <a:fillRect/>
          </a:stretch>
        </p:blipFill>
        <p:spPr bwMode="auto">
          <a:xfrm rot="21540000">
            <a:off x="447675" y="2932113"/>
            <a:ext cx="8301038" cy="1720850"/>
          </a:xfrm>
          <a:prstGeom prst="rect">
            <a:avLst/>
          </a:prstGeom>
          <a:noFill/>
          <a:ln w="9525">
            <a:noFill/>
            <a:miter lim="800000"/>
            <a:headEnd/>
            <a:tailEnd/>
          </a:ln>
          <a:effectLst/>
        </p:spPr>
      </p:pic>
      <p:sp>
        <p:nvSpPr>
          <p:cNvPr id="4" name="灯片编号占位符 3">
            <a:extLst>
              <a:ext uri="{FF2B5EF4-FFF2-40B4-BE49-F238E27FC236}">
                <a16:creationId xmlns:a16="http://schemas.microsoft.com/office/drawing/2014/main" id="{7A5C2F44-619C-49BB-8E6B-B1DF42C9B9E1}"/>
              </a:ext>
            </a:extLst>
          </p:cNvPr>
          <p:cNvSpPr txBox="1">
            <a:spLocks/>
          </p:cNvSpPr>
          <p:nvPr/>
        </p:nvSpPr>
        <p:spPr>
          <a:xfrm>
            <a:off x="6629400" y="6171406"/>
            <a:ext cx="2133600" cy="341313"/>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r>
              <a:rPr lang="zh-CN" altLang="en-US" dirty="0"/>
              <a:t>第</a:t>
            </a:r>
            <a:r>
              <a:rPr lang="en-US" altLang="zh-CN" dirty="0"/>
              <a:t>11.</a:t>
            </a:r>
            <a:fld id="{528572B1-27AD-4649-A0E6-D93F194CE089}" type="slidenum">
              <a:rPr lang="zh-CN" altLang="en-US" smtClean="0"/>
              <a:pPr algn="r">
                <a:defRPr/>
              </a:pPr>
              <a:t>21</a:t>
            </a:fld>
            <a:r>
              <a:rPr lang="zh-CN" altLang="en-US" dirty="0"/>
              <a:t>页</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44771"/>
                                        </p:tgtEl>
                                        <p:attrNameLst>
                                          <p:attrName>style.visibility</p:attrName>
                                        </p:attrNameLst>
                                      </p:cBhvr>
                                      <p:to>
                                        <p:strVal val="visible"/>
                                      </p:to>
                                    </p:set>
                                    <p:anim calcmode="lin" valueType="num">
                                      <p:cBhvr additive="base">
                                        <p:cTn id="7" dur="500" fill="hold"/>
                                        <p:tgtEl>
                                          <p:spTgt spid="544771"/>
                                        </p:tgtEl>
                                        <p:attrNameLst>
                                          <p:attrName>ppt_x</p:attrName>
                                        </p:attrNameLst>
                                      </p:cBhvr>
                                      <p:tavLst>
                                        <p:tav tm="0">
                                          <p:val>
                                            <p:strVal val="1+#ppt_w/2"/>
                                          </p:val>
                                        </p:tav>
                                        <p:tav tm="100000">
                                          <p:val>
                                            <p:strVal val="#ppt_x"/>
                                          </p:val>
                                        </p:tav>
                                      </p:tavLst>
                                    </p:anim>
                                    <p:anim calcmode="lin" valueType="num">
                                      <p:cBhvr additive="base">
                                        <p:cTn id="8" dur="500" fill="hold"/>
                                        <p:tgtEl>
                                          <p:spTgt spid="54477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44772"/>
                                        </p:tgtEl>
                                        <p:attrNameLst>
                                          <p:attrName>style.visibility</p:attrName>
                                        </p:attrNameLst>
                                      </p:cBhvr>
                                      <p:to>
                                        <p:strVal val="visible"/>
                                      </p:to>
                                    </p:set>
                                    <p:animEffect transition="in" filter="fade">
                                      <p:cBhvr>
                                        <p:cTn id="13" dur="2000"/>
                                        <p:tgtEl>
                                          <p:spTgt spid="544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477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idx="4294967295"/>
          </p:nvPr>
        </p:nvSpPr>
        <p:spPr/>
        <p:txBody>
          <a:bodyPr/>
          <a:lstStyle/>
          <a:p>
            <a:r>
              <a:rPr lang="en-US" altLang="zh-CN">
                <a:latin typeface="Verdana" pitchFamily="34" charset="0"/>
                <a:ea typeface="宋体" pitchFamily="2" charset="-122"/>
              </a:rPr>
              <a:t> 3  RUP</a:t>
            </a:r>
            <a:r>
              <a:rPr lang="zh-CN" altLang="en-US">
                <a:latin typeface="Verdana" pitchFamily="34" charset="0"/>
                <a:ea typeface="宋体" pitchFamily="2" charset="-122"/>
              </a:rPr>
              <a:t>的二维开发模型</a:t>
            </a:r>
          </a:p>
        </p:txBody>
      </p:sp>
      <p:sp>
        <p:nvSpPr>
          <p:cNvPr id="437251" name="Rectangle 3"/>
          <p:cNvSpPr>
            <a:spLocks noGrp="1" noChangeArrowheads="1"/>
          </p:cNvSpPr>
          <p:nvPr>
            <p:ph type="body" idx="4294967295"/>
          </p:nvPr>
        </p:nvSpPr>
        <p:spPr/>
        <p:txBody>
          <a:bodyPr/>
          <a:lstStyle/>
          <a:p>
            <a:r>
              <a:rPr lang="zh-CN" altLang="en-US">
                <a:latin typeface="Verdana" pitchFamily="34" charset="0"/>
                <a:ea typeface="宋体" pitchFamily="2" charset="-122"/>
              </a:rPr>
              <a:t>传统的瀑布开发模型是一个一维的模型，开发过程被划分为多个连续的阶段。</a:t>
            </a:r>
          </a:p>
          <a:p>
            <a:r>
              <a:rPr lang="zh-CN" altLang="en-US">
                <a:latin typeface="Verdana" pitchFamily="34" charset="0"/>
                <a:ea typeface="宋体" pitchFamily="2" charset="-122"/>
              </a:rPr>
              <a:t>在</a:t>
            </a:r>
            <a:r>
              <a:rPr lang="en-US" altLang="zh-CN">
                <a:latin typeface="Verdana" pitchFamily="34" charset="0"/>
                <a:ea typeface="宋体" pitchFamily="2" charset="-122"/>
              </a:rPr>
              <a:t>RUP</a:t>
            </a:r>
            <a:r>
              <a:rPr lang="zh-CN" altLang="en-US">
                <a:latin typeface="Verdana" pitchFamily="34" charset="0"/>
                <a:ea typeface="宋体" pitchFamily="2" charset="-122"/>
              </a:rPr>
              <a:t>中，软件开发生命周期根据时间和</a:t>
            </a:r>
            <a:r>
              <a:rPr lang="en-US" altLang="zh-CN">
                <a:latin typeface="Verdana" pitchFamily="34" charset="0"/>
                <a:ea typeface="宋体" pitchFamily="2" charset="-122"/>
              </a:rPr>
              <a:t>RUP</a:t>
            </a:r>
            <a:r>
              <a:rPr lang="zh-CN" altLang="en-US">
                <a:latin typeface="Verdana" pitchFamily="34" charset="0"/>
                <a:ea typeface="宋体" pitchFamily="2" charset="-122"/>
              </a:rPr>
              <a:t>的核心工作流划分为二维空间。横轴表示项目的时间维，纵轴以内容来组织为自然的逻辑活动。</a:t>
            </a:r>
          </a:p>
        </p:txBody>
      </p:sp>
      <p:sp>
        <p:nvSpPr>
          <p:cNvPr id="4" name="灯片编号占位符 3">
            <a:extLst>
              <a:ext uri="{FF2B5EF4-FFF2-40B4-BE49-F238E27FC236}">
                <a16:creationId xmlns:a16="http://schemas.microsoft.com/office/drawing/2014/main" id="{FA0354B0-59B2-403B-B15F-0168495197DC}"/>
              </a:ext>
            </a:extLst>
          </p:cNvPr>
          <p:cNvSpPr txBox="1">
            <a:spLocks/>
          </p:cNvSpPr>
          <p:nvPr/>
        </p:nvSpPr>
        <p:spPr>
          <a:xfrm>
            <a:off x="6629400" y="6171406"/>
            <a:ext cx="2133600" cy="341313"/>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r>
              <a:rPr lang="zh-CN" altLang="en-US" dirty="0"/>
              <a:t>第</a:t>
            </a:r>
            <a:r>
              <a:rPr lang="en-US" altLang="zh-CN" dirty="0"/>
              <a:t>11.</a:t>
            </a:r>
            <a:fld id="{528572B1-27AD-4649-A0E6-D93F194CE089}" type="slidenum">
              <a:rPr lang="zh-CN" altLang="en-US" smtClean="0"/>
              <a:pPr algn="r">
                <a:defRPr/>
              </a:pPr>
              <a:t>22</a:t>
            </a:fld>
            <a:r>
              <a:rPr lang="zh-CN" altLang="en-US" dirty="0"/>
              <a:t>页</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idx="4294967295"/>
          </p:nvPr>
        </p:nvSpPr>
        <p:spPr>
          <a:xfrm>
            <a:off x="304800" y="77788"/>
            <a:ext cx="8229600" cy="868362"/>
          </a:xfrm>
        </p:spPr>
        <p:txBody>
          <a:bodyPr/>
          <a:lstStyle/>
          <a:p>
            <a:r>
              <a:rPr lang="en-US" altLang="zh-CN" dirty="0">
                <a:latin typeface="Verdana" pitchFamily="34" charset="0"/>
                <a:ea typeface="宋体" pitchFamily="2" charset="-122"/>
              </a:rPr>
              <a:t> 3  RUP</a:t>
            </a:r>
            <a:r>
              <a:rPr lang="zh-CN" altLang="en-US" dirty="0">
                <a:latin typeface="Verdana" pitchFamily="34" charset="0"/>
                <a:ea typeface="宋体" pitchFamily="2" charset="-122"/>
              </a:rPr>
              <a:t>的二维开发模型</a:t>
            </a:r>
          </a:p>
        </p:txBody>
      </p:sp>
      <p:pic>
        <p:nvPicPr>
          <p:cNvPr id="438275" name="Picture 3"/>
          <p:cNvPicPr>
            <a:picLocks noGrp="1" noChangeAspect="1" noChangeArrowheads="1"/>
          </p:cNvPicPr>
          <p:nvPr>
            <p:ph sz="half" idx="4294967295"/>
          </p:nvPr>
        </p:nvPicPr>
        <p:blipFill>
          <a:blip r:embed="rId2"/>
          <a:srcRect/>
          <a:stretch>
            <a:fillRect/>
          </a:stretch>
        </p:blipFill>
        <p:spPr>
          <a:xfrm>
            <a:off x="76200" y="1143000"/>
            <a:ext cx="9034540" cy="5637212"/>
          </a:xfr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ChangeArrowheads="1"/>
          </p:cNvSpPr>
          <p:nvPr>
            <p:ph type="title" idx="4294967295"/>
          </p:nvPr>
        </p:nvSpPr>
        <p:spPr/>
        <p:txBody>
          <a:bodyPr/>
          <a:lstStyle/>
          <a:p>
            <a:r>
              <a:rPr lang="en-US" altLang="zh-CN">
                <a:latin typeface="Verdana" pitchFamily="34" charset="0"/>
                <a:ea typeface="宋体" pitchFamily="2" charset="-122"/>
              </a:rPr>
              <a:t> 3  RUP</a:t>
            </a:r>
            <a:r>
              <a:rPr lang="zh-CN" altLang="en-US">
                <a:latin typeface="Verdana" pitchFamily="34" charset="0"/>
                <a:ea typeface="宋体" pitchFamily="2" charset="-122"/>
              </a:rPr>
              <a:t>的二维开发模型</a:t>
            </a:r>
          </a:p>
        </p:txBody>
      </p:sp>
      <p:sp>
        <p:nvSpPr>
          <p:cNvPr id="439299" name="Rectangle 3"/>
          <p:cNvSpPr>
            <a:spLocks noGrp="1" noChangeArrowheads="1"/>
          </p:cNvSpPr>
          <p:nvPr>
            <p:ph type="body" idx="4294967295"/>
          </p:nvPr>
        </p:nvSpPr>
        <p:spPr/>
        <p:txBody>
          <a:bodyPr/>
          <a:lstStyle/>
          <a:p>
            <a:pPr marL="0" indent="0">
              <a:buNone/>
            </a:pPr>
            <a:r>
              <a:rPr lang="en-US" altLang="zh-CN" dirty="0">
                <a:latin typeface="Verdana" pitchFamily="34" charset="0"/>
                <a:ea typeface="宋体" pitchFamily="2" charset="-122"/>
              </a:rPr>
              <a:t> 3.1  RUP</a:t>
            </a:r>
            <a:r>
              <a:rPr lang="zh-CN" altLang="en-US" dirty="0">
                <a:latin typeface="Verdana" pitchFamily="34" charset="0"/>
                <a:ea typeface="宋体" pitchFamily="2" charset="-122"/>
              </a:rPr>
              <a:t>的核心工作流 </a:t>
            </a:r>
          </a:p>
          <a:p>
            <a:pPr marL="0" indent="0">
              <a:buNone/>
            </a:pPr>
            <a:r>
              <a:rPr lang="en-US" altLang="zh-CN" dirty="0">
                <a:latin typeface="Verdana" pitchFamily="34" charset="0"/>
                <a:ea typeface="宋体" pitchFamily="2" charset="-122"/>
              </a:rPr>
              <a:t> 3.2  RUP</a:t>
            </a:r>
            <a:r>
              <a:rPr lang="zh-CN" altLang="en-US" dirty="0">
                <a:latin typeface="Verdana" pitchFamily="34" charset="0"/>
                <a:ea typeface="宋体" pitchFamily="2" charset="-122"/>
              </a:rPr>
              <a:t>的四个阶段</a:t>
            </a:r>
          </a:p>
          <a:p>
            <a:pPr marL="0" indent="0">
              <a:buNone/>
            </a:pPr>
            <a:r>
              <a:rPr lang="en-US" altLang="zh-CN" dirty="0">
                <a:latin typeface="Verdana" pitchFamily="34" charset="0"/>
                <a:ea typeface="宋体" pitchFamily="2" charset="-122"/>
              </a:rPr>
              <a:t> 3.3  RUP</a:t>
            </a:r>
            <a:r>
              <a:rPr lang="zh-CN" altLang="en-US" dirty="0">
                <a:latin typeface="Verdana" pitchFamily="34" charset="0"/>
                <a:ea typeface="宋体" pitchFamily="2" charset="-122"/>
              </a:rPr>
              <a:t>的迭代开发模型</a:t>
            </a:r>
          </a:p>
        </p:txBody>
      </p:sp>
      <p:sp>
        <p:nvSpPr>
          <p:cNvPr id="4" name="灯片编号占位符 3">
            <a:extLst>
              <a:ext uri="{FF2B5EF4-FFF2-40B4-BE49-F238E27FC236}">
                <a16:creationId xmlns:a16="http://schemas.microsoft.com/office/drawing/2014/main" id="{4E312752-4E04-4382-BFA4-D0659D3C6039}"/>
              </a:ext>
            </a:extLst>
          </p:cNvPr>
          <p:cNvSpPr txBox="1">
            <a:spLocks/>
          </p:cNvSpPr>
          <p:nvPr/>
        </p:nvSpPr>
        <p:spPr>
          <a:xfrm>
            <a:off x="6629400" y="6171406"/>
            <a:ext cx="2133600" cy="341313"/>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r>
              <a:rPr lang="zh-CN" altLang="en-US" dirty="0"/>
              <a:t>第</a:t>
            </a:r>
            <a:r>
              <a:rPr lang="en-US" altLang="zh-CN" dirty="0"/>
              <a:t>11.</a:t>
            </a:r>
            <a:fld id="{528572B1-27AD-4649-A0E6-D93F194CE089}" type="slidenum">
              <a:rPr lang="zh-CN" altLang="en-US" smtClean="0"/>
              <a:pPr algn="r">
                <a:defRPr/>
              </a:pPr>
              <a:t>24</a:t>
            </a:fld>
            <a:r>
              <a:rPr lang="zh-CN" altLang="en-US" dirty="0"/>
              <a:t>页</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idx="4294967295"/>
          </p:nvPr>
        </p:nvSpPr>
        <p:spPr/>
        <p:txBody>
          <a:bodyPr/>
          <a:lstStyle/>
          <a:p>
            <a:r>
              <a:rPr lang="en-US" altLang="zh-CN">
                <a:latin typeface="Verdana" pitchFamily="34" charset="0"/>
                <a:ea typeface="宋体" pitchFamily="2" charset="-122"/>
              </a:rPr>
              <a:t> 3.1  RUP</a:t>
            </a:r>
            <a:r>
              <a:rPr lang="zh-CN" altLang="en-US">
                <a:latin typeface="Verdana" pitchFamily="34" charset="0"/>
                <a:ea typeface="宋体" pitchFamily="2" charset="-122"/>
              </a:rPr>
              <a:t>的核心工作流 </a:t>
            </a:r>
          </a:p>
        </p:txBody>
      </p:sp>
      <p:sp>
        <p:nvSpPr>
          <p:cNvPr id="440323" name="Rectangle 3"/>
          <p:cNvSpPr>
            <a:spLocks noGrp="1" noChangeArrowheads="1"/>
          </p:cNvSpPr>
          <p:nvPr>
            <p:ph type="body" idx="4294967295"/>
          </p:nvPr>
        </p:nvSpPr>
        <p:spPr>
          <a:xfrm>
            <a:off x="457200" y="1844675"/>
            <a:ext cx="8534400" cy="4281488"/>
          </a:xfrm>
        </p:spPr>
        <p:txBody>
          <a:bodyPr/>
          <a:lstStyle/>
          <a:p>
            <a:r>
              <a:rPr lang="en-US" altLang="zh-CN" dirty="0">
                <a:latin typeface="Verdana" pitchFamily="34" charset="0"/>
                <a:ea typeface="宋体" pitchFamily="2" charset="-122"/>
              </a:rPr>
              <a:t>RUP</a:t>
            </a:r>
            <a:r>
              <a:rPr lang="zh-CN" altLang="en-US" dirty="0">
                <a:latin typeface="Verdana" pitchFamily="34" charset="0"/>
                <a:ea typeface="宋体" pitchFamily="2" charset="-122"/>
              </a:rPr>
              <a:t>中有</a:t>
            </a:r>
            <a:r>
              <a:rPr lang="en-US" altLang="zh-CN" dirty="0">
                <a:latin typeface="Verdana" pitchFamily="34" charset="0"/>
                <a:ea typeface="宋体" pitchFamily="2" charset="-122"/>
              </a:rPr>
              <a:t>9</a:t>
            </a:r>
            <a:r>
              <a:rPr lang="zh-CN" altLang="en-US" dirty="0">
                <a:latin typeface="Verdana" pitchFamily="34" charset="0"/>
                <a:ea typeface="宋体" pitchFamily="2" charset="-122"/>
              </a:rPr>
              <a:t>个核心工作流，</a:t>
            </a:r>
            <a:endParaRPr lang="en-US" altLang="zh-CN" dirty="0">
              <a:latin typeface="Verdana" pitchFamily="34" charset="0"/>
              <a:ea typeface="宋体" pitchFamily="2" charset="-122"/>
            </a:endParaRPr>
          </a:p>
          <a:p>
            <a:pPr lvl="1"/>
            <a:r>
              <a:rPr lang="en-US" altLang="zh-CN" dirty="0">
                <a:latin typeface="Verdana" pitchFamily="34" charset="0"/>
                <a:ea typeface="宋体" pitchFamily="2" charset="-122"/>
              </a:rPr>
              <a:t>6</a:t>
            </a:r>
            <a:r>
              <a:rPr lang="zh-CN" altLang="en-US" dirty="0">
                <a:latin typeface="Verdana" pitchFamily="34" charset="0"/>
                <a:ea typeface="宋体" pitchFamily="2" charset="-122"/>
              </a:rPr>
              <a:t>个核心过程工作流（</a:t>
            </a:r>
            <a:r>
              <a:rPr lang="en-US" altLang="zh-CN" dirty="0">
                <a:latin typeface="Verdana" pitchFamily="34" charset="0"/>
                <a:ea typeface="宋体" pitchFamily="2" charset="-122"/>
              </a:rPr>
              <a:t>C ore Process Workflows</a:t>
            </a:r>
            <a:r>
              <a:rPr lang="zh-CN" altLang="en-US" dirty="0">
                <a:latin typeface="Verdana" pitchFamily="34" charset="0"/>
                <a:ea typeface="宋体" pitchFamily="2" charset="-122"/>
              </a:rPr>
              <a:t>）</a:t>
            </a:r>
            <a:endParaRPr lang="en-US" altLang="zh-CN" dirty="0">
              <a:latin typeface="Verdana" pitchFamily="34" charset="0"/>
              <a:ea typeface="宋体" pitchFamily="2" charset="-122"/>
            </a:endParaRPr>
          </a:p>
          <a:p>
            <a:pPr lvl="1"/>
            <a:r>
              <a:rPr lang="en-US" altLang="zh-CN" dirty="0">
                <a:latin typeface="Verdana" pitchFamily="34" charset="0"/>
                <a:ea typeface="宋体" pitchFamily="2" charset="-122"/>
              </a:rPr>
              <a:t>3</a:t>
            </a:r>
            <a:r>
              <a:rPr lang="zh-CN" altLang="en-US" dirty="0">
                <a:latin typeface="Verdana" pitchFamily="34" charset="0"/>
                <a:ea typeface="宋体" pitchFamily="2" charset="-122"/>
              </a:rPr>
              <a:t>个核心支持工作流（</a:t>
            </a:r>
            <a:r>
              <a:rPr lang="en-US" altLang="zh-CN" dirty="0">
                <a:latin typeface="Verdana" pitchFamily="34" charset="0"/>
                <a:ea typeface="宋体" pitchFamily="2" charset="-122"/>
              </a:rPr>
              <a:t>Core Supporting Workflows</a:t>
            </a:r>
            <a:r>
              <a:rPr lang="zh-CN" altLang="en-US" dirty="0">
                <a:latin typeface="Verdana" pitchFamily="34" charset="0"/>
                <a:ea typeface="宋体" pitchFamily="2" charset="-122"/>
              </a:rPr>
              <a:t>）。 </a:t>
            </a:r>
          </a:p>
          <a:p>
            <a:r>
              <a:rPr lang="en-US" altLang="zh-CN" dirty="0">
                <a:latin typeface="Verdana" pitchFamily="34" charset="0"/>
                <a:ea typeface="宋体" pitchFamily="2" charset="-122"/>
              </a:rPr>
              <a:t>9</a:t>
            </a:r>
            <a:r>
              <a:rPr lang="zh-CN" altLang="en-US" dirty="0">
                <a:latin typeface="Verdana" pitchFamily="34" charset="0"/>
                <a:ea typeface="宋体" pitchFamily="2" charset="-122"/>
              </a:rPr>
              <a:t>个核心工作流在项目中轮流被使用，在每一次迭代中以不同的重点和强度重复。</a:t>
            </a:r>
          </a:p>
        </p:txBody>
      </p:sp>
      <p:sp>
        <p:nvSpPr>
          <p:cNvPr id="4" name="灯片编号占位符 3">
            <a:extLst>
              <a:ext uri="{FF2B5EF4-FFF2-40B4-BE49-F238E27FC236}">
                <a16:creationId xmlns:a16="http://schemas.microsoft.com/office/drawing/2014/main" id="{42B68F66-B281-489D-826D-FDFE4E535222}"/>
              </a:ext>
            </a:extLst>
          </p:cNvPr>
          <p:cNvSpPr txBox="1">
            <a:spLocks/>
          </p:cNvSpPr>
          <p:nvPr/>
        </p:nvSpPr>
        <p:spPr>
          <a:xfrm>
            <a:off x="6629400" y="6171406"/>
            <a:ext cx="2133600" cy="341313"/>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r>
              <a:rPr lang="zh-CN" altLang="en-US" dirty="0"/>
              <a:t>第</a:t>
            </a:r>
            <a:r>
              <a:rPr lang="en-US" altLang="zh-CN" dirty="0"/>
              <a:t>11.</a:t>
            </a:r>
            <a:fld id="{528572B1-27AD-4649-A0E6-D93F194CE089}" type="slidenum">
              <a:rPr lang="zh-CN" altLang="en-US" smtClean="0"/>
              <a:pPr algn="r">
                <a:defRPr/>
              </a:pPr>
              <a:t>25</a:t>
            </a:fld>
            <a:r>
              <a:rPr lang="zh-CN" altLang="en-US" dirty="0"/>
              <a:t>页</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Grp="1" noChangeArrowheads="1"/>
          </p:cNvSpPr>
          <p:nvPr>
            <p:ph type="title" idx="4294967295"/>
          </p:nvPr>
        </p:nvSpPr>
        <p:spPr/>
        <p:txBody>
          <a:bodyPr/>
          <a:lstStyle/>
          <a:p>
            <a:r>
              <a:rPr lang="en-US" altLang="zh-CN">
                <a:latin typeface="Verdana" pitchFamily="34" charset="0"/>
                <a:ea typeface="宋体" pitchFamily="2" charset="-122"/>
              </a:rPr>
              <a:t> 3.1  RUP</a:t>
            </a:r>
            <a:r>
              <a:rPr lang="zh-CN" altLang="en-US">
                <a:latin typeface="Verdana" pitchFamily="34" charset="0"/>
                <a:ea typeface="宋体" pitchFamily="2" charset="-122"/>
              </a:rPr>
              <a:t>的核心工作流</a:t>
            </a:r>
          </a:p>
        </p:txBody>
      </p:sp>
      <p:sp>
        <p:nvSpPr>
          <p:cNvPr id="441347" name="Rectangle 3"/>
          <p:cNvSpPr>
            <a:spLocks noGrp="1" noChangeArrowheads="1"/>
          </p:cNvSpPr>
          <p:nvPr>
            <p:ph type="body" idx="4294967295"/>
          </p:nvPr>
        </p:nvSpPr>
        <p:spPr>
          <a:xfrm>
            <a:off x="457200" y="1844675"/>
            <a:ext cx="8534400" cy="4281488"/>
          </a:xfrm>
        </p:spPr>
        <p:txBody>
          <a:bodyPr/>
          <a:lstStyle/>
          <a:p>
            <a:pPr marL="0" indent="0">
              <a:lnSpc>
                <a:spcPct val="80000"/>
              </a:lnSpc>
              <a:buNone/>
            </a:pPr>
            <a:r>
              <a:rPr lang="en-US" altLang="zh-CN" dirty="0">
                <a:latin typeface="Verdana" pitchFamily="34" charset="0"/>
                <a:ea typeface="宋体" pitchFamily="2" charset="-122"/>
              </a:rPr>
              <a:t>1.  </a:t>
            </a:r>
            <a:r>
              <a:rPr lang="zh-CN" altLang="en-US" dirty="0">
                <a:latin typeface="Verdana" pitchFamily="34" charset="0"/>
                <a:ea typeface="宋体" pitchFamily="2" charset="-122"/>
              </a:rPr>
              <a:t>商业建模（</a:t>
            </a:r>
            <a:r>
              <a:rPr lang="en-US" altLang="zh-CN" dirty="0">
                <a:latin typeface="Verdana" pitchFamily="34" charset="0"/>
                <a:ea typeface="宋体" pitchFamily="2" charset="-122"/>
              </a:rPr>
              <a:t>Business Modeling</a:t>
            </a:r>
            <a:r>
              <a:rPr lang="zh-CN" altLang="en-US" dirty="0">
                <a:latin typeface="Verdana" pitchFamily="34" charset="0"/>
                <a:ea typeface="宋体" pitchFamily="2" charset="-122"/>
              </a:rPr>
              <a:t>）</a:t>
            </a:r>
          </a:p>
          <a:p>
            <a:pPr marL="0" indent="0">
              <a:lnSpc>
                <a:spcPct val="80000"/>
              </a:lnSpc>
              <a:buNone/>
            </a:pPr>
            <a:r>
              <a:rPr lang="en-US" altLang="zh-CN" dirty="0">
                <a:latin typeface="Verdana" pitchFamily="34" charset="0"/>
                <a:ea typeface="宋体" pitchFamily="2" charset="-122"/>
              </a:rPr>
              <a:t>2.  </a:t>
            </a:r>
            <a:r>
              <a:rPr lang="zh-CN" altLang="en-US" dirty="0">
                <a:latin typeface="Verdana" pitchFamily="34" charset="0"/>
                <a:ea typeface="宋体" pitchFamily="2" charset="-122"/>
              </a:rPr>
              <a:t>需求分析（</a:t>
            </a:r>
            <a:r>
              <a:rPr lang="en-US" altLang="zh-CN" dirty="0">
                <a:latin typeface="Verdana" pitchFamily="34" charset="0"/>
                <a:ea typeface="宋体" pitchFamily="2" charset="-122"/>
              </a:rPr>
              <a:t>Requirements</a:t>
            </a:r>
            <a:r>
              <a:rPr lang="zh-CN" altLang="en-US" dirty="0">
                <a:latin typeface="Verdana" pitchFamily="34" charset="0"/>
                <a:ea typeface="宋体" pitchFamily="2" charset="-122"/>
              </a:rPr>
              <a:t>）</a:t>
            </a:r>
          </a:p>
          <a:p>
            <a:pPr marL="0" indent="0">
              <a:lnSpc>
                <a:spcPct val="80000"/>
              </a:lnSpc>
              <a:buNone/>
            </a:pPr>
            <a:r>
              <a:rPr lang="en-US" altLang="zh-CN" dirty="0">
                <a:latin typeface="Verdana" pitchFamily="34" charset="0"/>
                <a:ea typeface="宋体" pitchFamily="2" charset="-122"/>
              </a:rPr>
              <a:t>3.  </a:t>
            </a:r>
            <a:r>
              <a:rPr lang="zh-CN" altLang="en-US" dirty="0">
                <a:latin typeface="Verdana" pitchFamily="34" charset="0"/>
                <a:ea typeface="宋体" pitchFamily="2" charset="-122"/>
              </a:rPr>
              <a:t>分析与设计（</a:t>
            </a:r>
            <a:r>
              <a:rPr lang="en-US" altLang="zh-CN" dirty="0">
                <a:latin typeface="Verdana" pitchFamily="34" charset="0"/>
                <a:ea typeface="宋体" pitchFamily="2" charset="-122"/>
              </a:rPr>
              <a:t>Analysis and Design</a:t>
            </a:r>
            <a:r>
              <a:rPr lang="zh-CN" altLang="en-US" dirty="0">
                <a:latin typeface="Verdana" pitchFamily="34" charset="0"/>
                <a:ea typeface="宋体" pitchFamily="2" charset="-122"/>
              </a:rPr>
              <a:t>）</a:t>
            </a:r>
          </a:p>
          <a:p>
            <a:pPr marL="0" indent="0">
              <a:lnSpc>
                <a:spcPct val="80000"/>
              </a:lnSpc>
              <a:buNone/>
            </a:pPr>
            <a:r>
              <a:rPr lang="en-US" altLang="zh-CN" dirty="0">
                <a:latin typeface="Verdana" pitchFamily="34" charset="0"/>
                <a:ea typeface="宋体" pitchFamily="2" charset="-122"/>
              </a:rPr>
              <a:t>4.  </a:t>
            </a:r>
            <a:r>
              <a:rPr lang="zh-CN" altLang="en-US" dirty="0">
                <a:latin typeface="Verdana" pitchFamily="34" charset="0"/>
                <a:ea typeface="宋体" pitchFamily="2" charset="-122"/>
              </a:rPr>
              <a:t>实现（</a:t>
            </a:r>
            <a:r>
              <a:rPr lang="en-US" altLang="zh-CN" dirty="0">
                <a:latin typeface="Verdana" pitchFamily="34" charset="0"/>
                <a:ea typeface="宋体" pitchFamily="2" charset="-122"/>
              </a:rPr>
              <a:t>Implementation</a:t>
            </a:r>
            <a:r>
              <a:rPr lang="zh-CN" altLang="en-US" dirty="0">
                <a:latin typeface="Verdana" pitchFamily="34" charset="0"/>
                <a:ea typeface="宋体" pitchFamily="2" charset="-122"/>
              </a:rPr>
              <a:t>）</a:t>
            </a:r>
          </a:p>
          <a:p>
            <a:pPr marL="0" indent="0">
              <a:lnSpc>
                <a:spcPct val="80000"/>
              </a:lnSpc>
              <a:buNone/>
            </a:pPr>
            <a:r>
              <a:rPr lang="en-US" altLang="zh-CN" dirty="0">
                <a:latin typeface="Verdana" pitchFamily="34" charset="0"/>
                <a:ea typeface="宋体" pitchFamily="2" charset="-122"/>
              </a:rPr>
              <a:t>4.  </a:t>
            </a:r>
            <a:r>
              <a:rPr lang="zh-CN" altLang="en-US" dirty="0">
                <a:latin typeface="Verdana" pitchFamily="34" charset="0"/>
                <a:ea typeface="宋体" pitchFamily="2" charset="-122"/>
              </a:rPr>
              <a:t>测试（</a:t>
            </a:r>
            <a:r>
              <a:rPr lang="en-US" altLang="zh-CN" dirty="0">
                <a:latin typeface="Verdana" pitchFamily="34" charset="0"/>
                <a:ea typeface="宋体" pitchFamily="2" charset="-122"/>
              </a:rPr>
              <a:t>Test</a:t>
            </a:r>
            <a:r>
              <a:rPr lang="zh-CN" altLang="en-US" dirty="0">
                <a:latin typeface="Verdana" pitchFamily="34" charset="0"/>
                <a:ea typeface="宋体" pitchFamily="2" charset="-122"/>
              </a:rPr>
              <a:t>）</a:t>
            </a:r>
          </a:p>
          <a:p>
            <a:pPr marL="0" indent="0">
              <a:lnSpc>
                <a:spcPct val="80000"/>
              </a:lnSpc>
              <a:buNone/>
            </a:pPr>
            <a:r>
              <a:rPr lang="en-US" altLang="zh-CN" dirty="0">
                <a:latin typeface="Verdana" pitchFamily="34" charset="0"/>
                <a:ea typeface="宋体" pitchFamily="2" charset="-122"/>
              </a:rPr>
              <a:t>6.  </a:t>
            </a:r>
            <a:r>
              <a:rPr lang="zh-CN" altLang="en-US" dirty="0">
                <a:latin typeface="Verdana" pitchFamily="34" charset="0"/>
                <a:ea typeface="宋体" pitchFamily="2" charset="-122"/>
              </a:rPr>
              <a:t>配置（</a:t>
            </a:r>
            <a:r>
              <a:rPr lang="en-US" altLang="zh-CN" dirty="0">
                <a:latin typeface="Verdana" pitchFamily="34" charset="0"/>
                <a:ea typeface="宋体" pitchFamily="2" charset="-122"/>
              </a:rPr>
              <a:t>Deployment</a:t>
            </a:r>
            <a:r>
              <a:rPr lang="zh-CN" altLang="en-US" dirty="0">
                <a:latin typeface="Verdana" pitchFamily="34" charset="0"/>
                <a:ea typeface="宋体" pitchFamily="2" charset="-122"/>
              </a:rPr>
              <a:t>）</a:t>
            </a:r>
          </a:p>
          <a:p>
            <a:pPr marL="0" indent="0">
              <a:lnSpc>
                <a:spcPct val="80000"/>
              </a:lnSpc>
              <a:buNone/>
            </a:pPr>
            <a:r>
              <a:rPr lang="en-US" altLang="zh-CN" dirty="0">
                <a:latin typeface="Verdana" pitchFamily="34" charset="0"/>
                <a:ea typeface="宋体" pitchFamily="2" charset="-122"/>
              </a:rPr>
              <a:t>7.  </a:t>
            </a:r>
            <a:r>
              <a:rPr lang="zh-CN" altLang="en-US" dirty="0">
                <a:latin typeface="Verdana" pitchFamily="34" charset="0"/>
                <a:ea typeface="宋体" pitchFamily="2" charset="-122"/>
              </a:rPr>
              <a:t>设置和变更管理（</a:t>
            </a:r>
            <a:r>
              <a:rPr lang="en-US" altLang="zh-CN" dirty="0">
                <a:latin typeface="Verdana" pitchFamily="34" charset="0"/>
                <a:ea typeface="宋体" pitchFamily="2" charset="-122"/>
              </a:rPr>
              <a:t>Configuration and Change  Management</a:t>
            </a:r>
            <a:r>
              <a:rPr lang="zh-CN" altLang="en-US" dirty="0">
                <a:latin typeface="Verdana" pitchFamily="34" charset="0"/>
                <a:ea typeface="宋体" pitchFamily="2" charset="-122"/>
              </a:rPr>
              <a:t>）</a:t>
            </a:r>
          </a:p>
          <a:p>
            <a:pPr marL="0" indent="0">
              <a:lnSpc>
                <a:spcPct val="80000"/>
              </a:lnSpc>
              <a:buNone/>
            </a:pPr>
            <a:r>
              <a:rPr lang="en-US" altLang="zh-CN" dirty="0">
                <a:latin typeface="Verdana" pitchFamily="34" charset="0"/>
                <a:ea typeface="宋体" pitchFamily="2" charset="-122"/>
              </a:rPr>
              <a:t>8.  </a:t>
            </a:r>
            <a:r>
              <a:rPr lang="zh-CN" altLang="en-US" dirty="0">
                <a:latin typeface="Verdana" pitchFamily="34" charset="0"/>
                <a:ea typeface="宋体" pitchFamily="2" charset="-122"/>
              </a:rPr>
              <a:t>项目管理（</a:t>
            </a:r>
            <a:r>
              <a:rPr lang="en-US" altLang="zh-CN" dirty="0">
                <a:latin typeface="Verdana" pitchFamily="34" charset="0"/>
                <a:ea typeface="宋体" pitchFamily="2" charset="-122"/>
              </a:rPr>
              <a:t>Project Management</a:t>
            </a:r>
            <a:r>
              <a:rPr lang="zh-CN" altLang="en-US" dirty="0">
                <a:latin typeface="Verdana" pitchFamily="34" charset="0"/>
                <a:ea typeface="宋体" pitchFamily="2" charset="-122"/>
              </a:rPr>
              <a:t>）</a:t>
            </a:r>
          </a:p>
          <a:p>
            <a:pPr marL="0" indent="0">
              <a:lnSpc>
                <a:spcPct val="80000"/>
              </a:lnSpc>
              <a:buNone/>
            </a:pPr>
            <a:r>
              <a:rPr lang="en-US" altLang="zh-CN" dirty="0">
                <a:latin typeface="Verdana" pitchFamily="34" charset="0"/>
                <a:ea typeface="宋体" pitchFamily="2" charset="-122"/>
              </a:rPr>
              <a:t>9.  </a:t>
            </a:r>
            <a:r>
              <a:rPr lang="zh-CN" altLang="en-US" dirty="0">
                <a:latin typeface="Verdana" pitchFamily="34" charset="0"/>
                <a:ea typeface="宋体" pitchFamily="2" charset="-122"/>
              </a:rPr>
              <a:t>环境（</a:t>
            </a:r>
            <a:r>
              <a:rPr lang="en-US" altLang="zh-CN" dirty="0">
                <a:latin typeface="Verdana" pitchFamily="34" charset="0"/>
                <a:ea typeface="宋体" pitchFamily="2" charset="-122"/>
              </a:rPr>
              <a:t>Environment</a:t>
            </a:r>
            <a:r>
              <a:rPr lang="zh-CN" altLang="en-US" dirty="0">
                <a:latin typeface="Verdana" pitchFamily="34" charset="0"/>
                <a:ea typeface="宋体" pitchFamily="2" charset="-122"/>
              </a:rPr>
              <a:t>）</a:t>
            </a:r>
          </a:p>
        </p:txBody>
      </p:sp>
      <p:sp>
        <p:nvSpPr>
          <p:cNvPr id="4" name="灯片编号占位符 3">
            <a:extLst>
              <a:ext uri="{FF2B5EF4-FFF2-40B4-BE49-F238E27FC236}">
                <a16:creationId xmlns:a16="http://schemas.microsoft.com/office/drawing/2014/main" id="{B262223F-3C8D-41A6-A98E-2C9780FCEA1C}"/>
              </a:ext>
            </a:extLst>
          </p:cNvPr>
          <p:cNvSpPr txBox="1">
            <a:spLocks/>
          </p:cNvSpPr>
          <p:nvPr/>
        </p:nvSpPr>
        <p:spPr>
          <a:xfrm>
            <a:off x="6629400" y="6171406"/>
            <a:ext cx="2133600" cy="341313"/>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r>
              <a:rPr lang="zh-CN" altLang="en-US" dirty="0"/>
              <a:t>第</a:t>
            </a:r>
            <a:r>
              <a:rPr lang="en-US" altLang="zh-CN" dirty="0"/>
              <a:t>11.</a:t>
            </a:r>
            <a:fld id="{528572B1-27AD-4649-A0E6-D93F194CE089}" type="slidenum">
              <a:rPr lang="zh-CN" altLang="en-US" smtClean="0"/>
              <a:pPr algn="r">
                <a:defRPr/>
              </a:pPr>
              <a:t>26</a:t>
            </a:fld>
            <a:r>
              <a:rPr lang="zh-CN" altLang="en-US" dirty="0"/>
              <a:t>页</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title" idx="4294967295"/>
          </p:nvPr>
        </p:nvSpPr>
        <p:spPr/>
        <p:txBody>
          <a:bodyPr/>
          <a:lstStyle/>
          <a:p>
            <a:r>
              <a:rPr lang="en-US" altLang="zh-CN" sz="3400">
                <a:latin typeface="Verdana" pitchFamily="34" charset="0"/>
                <a:ea typeface="宋体" pitchFamily="2" charset="-122"/>
              </a:rPr>
              <a:t>1.  </a:t>
            </a:r>
            <a:r>
              <a:rPr lang="zh-CN" altLang="en-US" sz="3400">
                <a:latin typeface="Verdana" pitchFamily="34" charset="0"/>
                <a:ea typeface="宋体" pitchFamily="2" charset="-122"/>
              </a:rPr>
              <a:t>商业建模（</a:t>
            </a:r>
            <a:r>
              <a:rPr lang="en-US" altLang="zh-CN" sz="3400">
                <a:latin typeface="Verdana" pitchFamily="34" charset="0"/>
                <a:ea typeface="宋体" pitchFamily="2" charset="-122"/>
              </a:rPr>
              <a:t>Business Modeling</a:t>
            </a:r>
            <a:r>
              <a:rPr lang="zh-CN" altLang="en-US" sz="3400">
                <a:latin typeface="Verdana" pitchFamily="34" charset="0"/>
                <a:ea typeface="宋体" pitchFamily="2" charset="-122"/>
              </a:rPr>
              <a:t>）</a:t>
            </a:r>
          </a:p>
        </p:txBody>
      </p:sp>
      <p:sp>
        <p:nvSpPr>
          <p:cNvPr id="442371" name="Rectangle 3"/>
          <p:cNvSpPr>
            <a:spLocks noGrp="1" noChangeArrowheads="1"/>
          </p:cNvSpPr>
          <p:nvPr>
            <p:ph type="body" idx="4294967295"/>
          </p:nvPr>
        </p:nvSpPr>
        <p:spPr>
          <a:xfrm>
            <a:off x="457200" y="1844675"/>
            <a:ext cx="8686800" cy="1093391"/>
          </a:xfrm>
        </p:spPr>
        <p:txBody>
          <a:bodyPr/>
          <a:lstStyle/>
          <a:p>
            <a:r>
              <a:rPr lang="zh-CN" altLang="en-US" dirty="0">
                <a:latin typeface="Verdana" pitchFamily="34" charset="0"/>
                <a:ea typeface="宋体" pitchFamily="2" charset="-122"/>
              </a:rPr>
              <a:t>理解系统的组织结构及其商业运作，确保所有参与人员对开发系统有共同的认识。 </a:t>
            </a:r>
          </a:p>
        </p:txBody>
      </p:sp>
      <p:sp>
        <p:nvSpPr>
          <p:cNvPr id="5" name="Rectangle 2">
            <a:extLst>
              <a:ext uri="{FF2B5EF4-FFF2-40B4-BE49-F238E27FC236}">
                <a16:creationId xmlns:a16="http://schemas.microsoft.com/office/drawing/2014/main" id="{901CA7FC-7C0D-4152-BA02-8F5BC45361FC}"/>
              </a:ext>
            </a:extLst>
          </p:cNvPr>
          <p:cNvSpPr txBox="1">
            <a:spLocks noChangeArrowheads="1"/>
          </p:cNvSpPr>
          <p:nvPr/>
        </p:nvSpPr>
        <p:spPr bwMode="auto">
          <a:xfrm>
            <a:off x="323850" y="2938066"/>
            <a:ext cx="904875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a:solidFill>
                  <a:srgbClr val="FF0000"/>
                </a:solidFill>
                <a:latin typeface="+mj-lt"/>
                <a:ea typeface="+mj-ea"/>
                <a:cs typeface="+mj-cs"/>
              </a:defRPr>
            </a:lvl1pPr>
            <a:lvl2pPr algn="l" rtl="0" eaLnBrk="0" fontAlgn="base" hangingPunct="0">
              <a:spcBef>
                <a:spcPct val="0"/>
              </a:spcBef>
              <a:spcAft>
                <a:spcPct val="0"/>
              </a:spcAft>
              <a:defRPr sz="4400" b="1">
                <a:solidFill>
                  <a:srgbClr val="FF0000"/>
                </a:solidFill>
                <a:latin typeface="Arial" charset="0"/>
                <a:ea typeface="宋体" pitchFamily="2" charset="-122"/>
              </a:defRPr>
            </a:lvl2pPr>
            <a:lvl3pPr algn="l" rtl="0" eaLnBrk="0" fontAlgn="base" hangingPunct="0">
              <a:spcBef>
                <a:spcPct val="0"/>
              </a:spcBef>
              <a:spcAft>
                <a:spcPct val="0"/>
              </a:spcAft>
              <a:defRPr sz="4400" b="1">
                <a:solidFill>
                  <a:srgbClr val="FF0000"/>
                </a:solidFill>
                <a:latin typeface="Arial" charset="0"/>
                <a:ea typeface="宋体" pitchFamily="2" charset="-122"/>
              </a:defRPr>
            </a:lvl3pPr>
            <a:lvl4pPr algn="l" rtl="0" eaLnBrk="0" fontAlgn="base" hangingPunct="0">
              <a:spcBef>
                <a:spcPct val="0"/>
              </a:spcBef>
              <a:spcAft>
                <a:spcPct val="0"/>
              </a:spcAft>
              <a:defRPr sz="4400" b="1">
                <a:solidFill>
                  <a:srgbClr val="FF0000"/>
                </a:solidFill>
                <a:latin typeface="Arial" charset="0"/>
                <a:ea typeface="宋体" pitchFamily="2" charset="-122"/>
              </a:defRPr>
            </a:lvl4pPr>
            <a:lvl5pPr algn="l" rtl="0" eaLnBrk="0" fontAlgn="base" hangingPunct="0">
              <a:spcBef>
                <a:spcPct val="0"/>
              </a:spcBef>
              <a:spcAft>
                <a:spcPct val="0"/>
              </a:spcAft>
              <a:defRPr sz="4400" b="1">
                <a:solidFill>
                  <a:srgbClr val="FF0000"/>
                </a:solidFill>
                <a:latin typeface="Arial" charset="0"/>
                <a:ea typeface="宋体" pitchFamily="2" charset="-122"/>
              </a:defRPr>
            </a:lvl5pPr>
            <a:lvl6pPr marL="457200" algn="l" rtl="0" fontAlgn="base">
              <a:spcBef>
                <a:spcPct val="0"/>
              </a:spcBef>
              <a:spcAft>
                <a:spcPct val="0"/>
              </a:spcAft>
              <a:defRPr sz="4400" b="1">
                <a:solidFill>
                  <a:srgbClr val="FF0000"/>
                </a:solidFill>
                <a:latin typeface="Arial" charset="0"/>
                <a:ea typeface="宋体" pitchFamily="2" charset="-122"/>
              </a:defRPr>
            </a:lvl6pPr>
            <a:lvl7pPr marL="914400" algn="l" rtl="0" fontAlgn="base">
              <a:spcBef>
                <a:spcPct val="0"/>
              </a:spcBef>
              <a:spcAft>
                <a:spcPct val="0"/>
              </a:spcAft>
              <a:defRPr sz="4400" b="1">
                <a:solidFill>
                  <a:srgbClr val="FF0000"/>
                </a:solidFill>
                <a:latin typeface="Arial" charset="0"/>
                <a:ea typeface="宋体" pitchFamily="2" charset="-122"/>
              </a:defRPr>
            </a:lvl7pPr>
            <a:lvl8pPr marL="1371600" algn="l" rtl="0" fontAlgn="base">
              <a:spcBef>
                <a:spcPct val="0"/>
              </a:spcBef>
              <a:spcAft>
                <a:spcPct val="0"/>
              </a:spcAft>
              <a:defRPr sz="4400" b="1">
                <a:solidFill>
                  <a:srgbClr val="FF0000"/>
                </a:solidFill>
                <a:latin typeface="Arial" charset="0"/>
                <a:ea typeface="宋体" pitchFamily="2" charset="-122"/>
              </a:defRPr>
            </a:lvl8pPr>
            <a:lvl9pPr marL="1828800" algn="l" rtl="0" fontAlgn="base">
              <a:spcBef>
                <a:spcPct val="0"/>
              </a:spcBef>
              <a:spcAft>
                <a:spcPct val="0"/>
              </a:spcAft>
              <a:defRPr sz="4400" b="1">
                <a:solidFill>
                  <a:srgbClr val="FF0000"/>
                </a:solidFill>
                <a:latin typeface="Arial" charset="0"/>
                <a:ea typeface="宋体" pitchFamily="2" charset="-122"/>
              </a:defRPr>
            </a:lvl9pPr>
          </a:lstStyle>
          <a:p>
            <a:r>
              <a:rPr lang="en-US" altLang="zh-CN" sz="3200" kern="0" dirty="0">
                <a:latin typeface="Verdana" pitchFamily="34" charset="0"/>
                <a:ea typeface="宋体" pitchFamily="2" charset="-122"/>
              </a:rPr>
              <a:t>2.  </a:t>
            </a:r>
            <a:r>
              <a:rPr lang="zh-CN" altLang="en-US" sz="3200" kern="0" dirty="0">
                <a:latin typeface="Verdana" pitchFamily="34" charset="0"/>
                <a:ea typeface="宋体" pitchFamily="2" charset="-122"/>
              </a:rPr>
              <a:t>需求分析（</a:t>
            </a:r>
            <a:r>
              <a:rPr lang="en-US" altLang="zh-CN" sz="3200" kern="0" dirty="0">
                <a:latin typeface="Verdana" pitchFamily="34" charset="0"/>
                <a:ea typeface="宋体" pitchFamily="2" charset="-122"/>
              </a:rPr>
              <a:t>Requirements</a:t>
            </a:r>
            <a:r>
              <a:rPr lang="zh-CN" altLang="en-US" sz="3200" kern="0" dirty="0">
                <a:latin typeface="Verdana" pitchFamily="34" charset="0"/>
                <a:ea typeface="宋体" pitchFamily="2" charset="-122"/>
              </a:rPr>
              <a:t>）</a:t>
            </a:r>
          </a:p>
        </p:txBody>
      </p:sp>
      <p:sp>
        <p:nvSpPr>
          <p:cNvPr id="6" name="Rectangle 3">
            <a:extLst>
              <a:ext uri="{FF2B5EF4-FFF2-40B4-BE49-F238E27FC236}">
                <a16:creationId xmlns:a16="http://schemas.microsoft.com/office/drawing/2014/main" id="{CE574136-5591-47B2-9648-DA9904A99A35}"/>
              </a:ext>
            </a:extLst>
          </p:cNvPr>
          <p:cNvSpPr txBox="1">
            <a:spLocks noChangeArrowheads="1"/>
          </p:cNvSpPr>
          <p:nvPr/>
        </p:nvSpPr>
        <p:spPr bwMode="auto">
          <a:xfrm>
            <a:off x="453266" y="3657600"/>
            <a:ext cx="8690733" cy="1584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75000"/>
              <a:buFont typeface="Wingdings" pitchFamily="2" charset="2"/>
              <a:buChar char="l"/>
              <a:defRPr sz="3200" b="1">
                <a:solidFill>
                  <a:srgbClr val="0000CC"/>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b="1">
                <a:solidFill>
                  <a:srgbClr val="006600"/>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r>
              <a:rPr lang="zh-CN" altLang="en-US" kern="0" dirty="0">
                <a:latin typeface="Verdana" pitchFamily="34" charset="0"/>
                <a:ea typeface="宋体" pitchFamily="2" charset="-122"/>
              </a:rPr>
              <a:t>定义系统功能及用户界面，明确客户需要的系统的功能，开发人员理解系统的需求，为项目预算及计划提供基础。   </a:t>
            </a:r>
          </a:p>
        </p:txBody>
      </p:sp>
      <p:sp>
        <p:nvSpPr>
          <p:cNvPr id="7" name="Rectangle 2">
            <a:extLst>
              <a:ext uri="{FF2B5EF4-FFF2-40B4-BE49-F238E27FC236}">
                <a16:creationId xmlns:a16="http://schemas.microsoft.com/office/drawing/2014/main" id="{7BF3830D-47CC-4173-A6BB-1F9F09FAE3CD}"/>
              </a:ext>
            </a:extLst>
          </p:cNvPr>
          <p:cNvSpPr txBox="1">
            <a:spLocks noChangeArrowheads="1"/>
          </p:cNvSpPr>
          <p:nvPr/>
        </p:nvSpPr>
        <p:spPr bwMode="auto">
          <a:xfrm>
            <a:off x="0" y="5410200"/>
            <a:ext cx="91440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a:solidFill>
                  <a:srgbClr val="FF0000"/>
                </a:solidFill>
                <a:latin typeface="+mj-lt"/>
                <a:ea typeface="+mj-ea"/>
                <a:cs typeface="+mj-cs"/>
              </a:defRPr>
            </a:lvl1pPr>
            <a:lvl2pPr algn="l" rtl="0" eaLnBrk="0" fontAlgn="base" hangingPunct="0">
              <a:spcBef>
                <a:spcPct val="0"/>
              </a:spcBef>
              <a:spcAft>
                <a:spcPct val="0"/>
              </a:spcAft>
              <a:defRPr sz="4400" b="1">
                <a:solidFill>
                  <a:srgbClr val="FF0000"/>
                </a:solidFill>
                <a:latin typeface="Arial" charset="0"/>
                <a:ea typeface="宋体" pitchFamily="2" charset="-122"/>
              </a:defRPr>
            </a:lvl2pPr>
            <a:lvl3pPr algn="l" rtl="0" eaLnBrk="0" fontAlgn="base" hangingPunct="0">
              <a:spcBef>
                <a:spcPct val="0"/>
              </a:spcBef>
              <a:spcAft>
                <a:spcPct val="0"/>
              </a:spcAft>
              <a:defRPr sz="4400" b="1">
                <a:solidFill>
                  <a:srgbClr val="FF0000"/>
                </a:solidFill>
                <a:latin typeface="Arial" charset="0"/>
                <a:ea typeface="宋体" pitchFamily="2" charset="-122"/>
              </a:defRPr>
            </a:lvl3pPr>
            <a:lvl4pPr algn="l" rtl="0" eaLnBrk="0" fontAlgn="base" hangingPunct="0">
              <a:spcBef>
                <a:spcPct val="0"/>
              </a:spcBef>
              <a:spcAft>
                <a:spcPct val="0"/>
              </a:spcAft>
              <a:defRPr sz="4400" b="1">
                <a:solidFill>
                  <a:srgbClr val="FF0000"/>
                </a:solidFill>
                <a:latin typeface="Arial" charset="0"/>
                <a:ea typeface="宋体" pitchFamily="2" charset="-122"/>
              </a:defRPr>
            </a:lvl4pPr>
            <a:lvl5pPr algn="l" rtl="0" eaLnBrk="0" fontAlgn="base" hangingPunct="0">
              <a:spcBef>
                <a:spcPct val="0"/>
              </a:spcBef>
              <a:spcAft>
                <a:spcPct val="0"/>
              </a:spcAft>
              <a:defRPr sz="4400" b="1">
                <a:solidFill>
                  <a:srgbClr val="FF0000"/>
                </a:solidFill>
                <a:latin typeface="Arial" charset="0"/>
                <a:ea typeface="宋体" pitchFamily="2" charset="-122"/>
              </a:defRPr>
            </a:lvl5pPr>
            <a:lvl6pPr marL="457200" algn="l" rtl="0" fontAlgn="base">
              <a:spcBef>
                <a:spcPct val="0"/>
              </a:spcBef>
              <a:spcAft>
                <a:spcPct val="0"/>
              </a:spcAft>
              <a:defRPr sz="4400" b="1">
                <a:solidFill>
                  <a:srgbClr val="FF0000"/>
                </a:solidFill>
                <a:latin typeface="Arial" charset="0"/>
                <a:ea typeface="宋体" pitchFamily="2" charset="-122"/>
              </a:defRPr>
            </a:lvl6pPr>
            <a:lvl7pPr marL="914400" algn="l" rtl="0" fontAlgn="base">
              <a:spcBef>
                <a:spcPct val="0"/>
              </a:spcBef>
              <a:spcAft>
                <a:spcPct val="0"/>
              </a:spcAft>
              <a:defRPr sz="4400" b="1">
                <a:solidFill>
                  <a:srgbClr val="FF0000"/>
                </a:solidFill>
                <a:latin typeface="Arial" charset="0"/>
                <a:ea typeface="宋体" pitchFamily="2" charset="-122"/>
              </a:defRPr>
            </a:lvl7pPr>
            <a:lvl8pPr marL="1371600" algn="l" rtl="0" fontAlgn="base">
              <a:spcBef>
                <a:spcPct val="0"/>
              </a:spcBef>
              <a:spcAft>
                <a:spcPct val="0"/>
              </a:spcAft>
              <a:defRPr sz="4400" b="1">
                <a:solidFill>
                  <a:srgbClr val="FF0000"/>
                </a:solidFill>
                <a:latin typeface="Arial" charset="0"/>
                <a:ea typeface="宋体" pitchFamily="2" charset="-122"/>
              </a:defRPr>
            </a:lvl8pPr>
            <a:lvl9pPr marL="1828800" algn="l" rtl="0" fontAlgn="base">
              <a:spcBef>
                <a:spcPct val="0"/>
              </a:spcBef>
              <a:spcAft>
                <a:spcPct val="0"/>
              </a:spcAft>
              <a:defRPr sz="4400" b="1">
                <a:solidFill>
                  <a:srgbClr val="FF0000"/>
                </a:solidFill>
                <a:latin typeface="Arial" charset="0"/>
                <a:ea typeface="宋体" pitchFamily="2" charset="-122"/>
              </a:defRPr>
            </a:lvl9pPr>
          </a:lstStyle>
          <a:p>
            <a:r>
              <a:rPr lang="en-US" altLang="zh-CN" sz="3400" kern="0">
                <a:latin typeface="Verdana" pitchFamily="34" charset="0"/>
                <a:ea typeface="宋体" pitchFamily="2" charset="-122"/>
              </a:rPr>
              <a:t>  3.  </a:t>
            </a:r>
            <a:r>
              <a:rPr lang="zh-CN" altLang="en-US" sz="3400" kern="0">
                <a:latin typeface="Verdana" pitchFamily="34" charset="0"/>
                <a:ea typeface="宋体" pitchFamily="2" charset="-122"/>
              </a:rPr>
              <a:t>分析与设计（</a:t>
            </a:r>
            <a:r>
              <a:rPr lang="en-US" altLang="zh-CN" sz="3400" kern="0">
                <a:latin typeface="Verdana" pitchFamily="34" charset="0"/>
                <a:ea typeface="宋体" pitchFamily="2" charset="-122"/>
              </a:rPr>
              <a:t>Analysis and Design</a:t>
            </a:r>
            <a:r>
              <a:rPr lang="zh-CN" altLang="en-US" sz="3400" kern="0">
                <a:latin typeface="Verdana" pitchFamily="34" charset="0"/>
                <a:ea typeface="宋体" pitchFamily="2" charset="-122"/>
              </a:rPr>
              <a:t>）</a:t>
            </a:r>
            <a:endParaRPr lang="zh-CN" altLang="en-US" sz="3400" kern="0" dirty="0">
              <a:latin typeface="Verdana" pitchFamily="34" charset="0"/>
              <a:ea typeface="宋体" pitchFamily="2" charset="-122"/>
            </a:endParaRPr>
          </a:p>
        </p:txBody>
      </p:sp>
      <p:sp>
        <p:nvSpPr>
          <p:cNvPr id="8" name="Rectangle 3">
            <a:extLst>
              <a:ext uri="{FF2B5EF4-FFF2-40B4-BE49-F238E27FC236}">
                <a16:creationId xmlns:a16="http://schemas.microsoft.com/office/drawing/2014/main" id="{327AEF3E-7DBE-49C2-9773-B89070A81C5A}"/>
              </a:ext>
            </a:extLst>
          </p:cNvPr>
          <p:cNvSpPr txBox="1">
            <a:spLocks noChangeArrowheads="1"/>
          </p:cNvSpPr>
          <p:nvPr/>
        </p:nvSpPr>
        <p:spPr bwMode="auto">
          <a:xfrm>
            <a:off x="533400" y="6007099"/>
            <a:ext cx="8229600" cy="6699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75000"/>
              <a:buFont typeface="Wingdings" pitchFamily="2" charset="2"/>
              <a:buChar char="l"/>
              <a:defRPr sz="3200" b="1">
                <a:solidFill>
                  <a:srgbClr val="0000CC"/>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b="1">
                <a:solidFill>
                  <a:srgbClr val="006600"/>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r>
              <a:rPr lang="zh-CN" altLang="en-US" kern="0" dirty="0">
                <a:latin typeface="Verdana" pitchFamily="34" charset="0"/>
                <a:ea typeface="宋体" pitchFamily="2" charset="-122"/>
              </a:rPr>
              <a:t>把需求分析的结果转化为实现规格。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title" idx="4294967295"/>
          </p:nvPr>
        </p:nvSpPr>
        <p:spPr>
          <a:xfrm>
            <a:off x="323850" y="760413"/>
            <a:ext cx="9048750" cy="868362"/>
          </a:xfrm>
        </p:spPr>
        <p:txBody>
          <a:bodyPr/>
          <a:lstStyle/>
          <a:p>
            <a:r>
              <a:rPr lang="en-US" altLang="zh-CN" dirty="0">
                <a:latin typeface="Verdana" pitchFamily="34" charset="0"/>
                <a:ea typeface="宋体" pitchFamily="2" charset="-122"/>
              </a:rPr>
              <a:t>4.  </a:t>
            </a:r>
            <a:r>
              <a:rPr lang="zh-CN" altLang="en-US" dirty="0">
                <a:latin typeface="Verdana" pitchFamily="34" charset="0"/>
                <a:ea typeface="宋体" pitchFamily="2" charset="-122"/>
              </a:rPr>
              <a:t>实现（</a:t>
            </a:r>
            <a:r>
              <a:rPr lang="en-US" altLang="zh-CN" dirty="0">
                <a:latin typeface="Verdana" pitchFamily="34" charset="0"/>
                <a:ea typeface="宋体" pitchFamily="2" charset="-122"/>
              </a:rPr>
              <a:t>Implementation</a:t>
            </a:r>
            <a:r>
              <a:rPr lang="zh-CN" altLang="en-US" dirty="0">
                <a:latin typeface="Verdana" pitchFamily="34" charset="0"/>
                <a:ea typeface="宋体" pitchFamily="2" charset="-122"/>
              </a:rPr>
              <a:t>）</a:t>
            </a:r>
          </a:p>
        </p:txBody>
      </p:sp>
      <p:sp>
        <p:nvSpPr>
          <p:cNvPr id="445443" name="Rectangle 3"/>
          <p:cNvSpPr>
            <a:spLocks noGrp="1" noChangeArrowheads="1"/>
          </p:cNvSpPr>
          <p:nvPr>
            <p:ph type="body" idx="4294967295"/>
          </p:nvPr>
        </p:nvSpPr>
        <p:spPr>
          <a:xfrm>
            <a:off x="457200" y="1676400"/>
            <a:ext cx="8229600" cy="898525"/>
          </a:xfrm>
        </p:spPr>
        <p:txBody>
          <a:bodyPr/>
          <a:lstStyle/>
          <a:p>
            <a:pPr marL="609600" indent="-609600"/>
            <a:r>
              <a:rPr lang="zh-CN" altLang="en-US" dirty="0">
                <a:latin typeface="Verdana" pitchFamily="34" charset="0"/>
                <a:ea typeface="宋体" pitchFamily="2" charset="-122"/>
              </a:rPr>
              <a:t>定义代码的组织结构、实现代码、单元测试、系统集成。 </a:t>
            </a:r>
          </a:p>
        </p:txBody>
      </p:sp>
      <p:sp>
        <p:nvSpPr>
          <p:cNvPr id="5" name="Rectangle 2">
            <a:extLst>
              <a:ext uri="{FF2B5EF4-FFF2-40B4-BE49-F238E27FC236}">
                <a16:creationId xmlns:a16="http://schemas.microsoft.com/office/drawing/2014/main" id="{FFCE77D7-528A-4C45-8846-5395FB50FA85}"/>
              </a:ext>
            </a:extLst>
          </p:cNvPr>
          <p:cNvSpPr txBox="1">
            <a:spLocks noChangeArrowheads="1"/>
          </p:cNvSpPr>
          <p:nvPr/>
        </p:nvSpPr>
        <p:spPr bwMode="auto">
          <a:xfrm>
            <a:off x="330200" y="2732087"/>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a:solidFill>
                  <a:srgbClr val="FF0000"/>
                </a:solidFill>
                <a:latin typeface="+mj-lt"/>
                <a:ea typeface="+mj-ea"/>
                <a:cs typeface="+mj-cs"/>
              </a:defRPr>
            </a:lvl1pPr>
            <a:lvl2pPr algn="l" rtl="0" eaLnBrk="0" fontAlgn="base" hangingPunct="0">
              <a:spcBef>
                <a:spcPct val="0"/>
              </a:spcBef>
              <a:spcAft>
                <a:spcPct val="0"/>
              </a:spcAft>
              <a:defRPr sz="4400" b="1">
                <a:solidFill>
                  <a:srgbClr val="FF0000"/>
                </a:solidFill>
                <a:latin typeface="Arial" charset="0"/>
                <a:ea typeface="宋体" pitchFamily="2" charset="-122"/>
              </a:defRPr>
            </a:lvl2pPr>
            <a:lvl3pPr algn="l" rtl="0" eaLnBrk="0" fontAlgn="base" hangingPunct="0">
              <a:spcBef>
                <a:spcPct val="0"/>
              </a:spcBef>
              <a:spcAft>
                <a:spcPct val="0"/>
              </a:spcAft>
              <a:defRPr sz="4400" b="1">
                <a:solidFill>
                  <a:srgbClr val="FF0000"/>
                </a:solidFill>
                <a:latin typeface="Arial" charset="0"/>
                <a:ea typeface="宋体" pitchFamily="2" charset="-122"/>
              </a:defRPr>
            </a:lvl3pPr>
            <a:lvl4pPr algn="l" rtl="0" eaLnBrk="0" fontAlgn="base" hangingPunct="0">
              <a:spcBef>
                <a:spcPct val="0"/>
              </a:spcBef>
              <a:spcAft>
                <a:spcPct val="0"/>
              </a:spcAft>
              <a:defRPr sz="4400" b="1">
                <a:solidFill>
                  <a:srgbClr val="FF0000"/>
                </a:solidFill>
                <a:latin typeface="Arial" charset="0"/>
                <a:ea typeface="宋体" pitchFamily="2" charset="-122"/>
              </a:defRPr>
            </a:lvl4pPr>
            <a:lvl5pPr algn="l" rtl="0" eaLnBrk="0" fontAlgn="base" hangingPunct="0">
              <a:spcBef>
                <a:spcPct val="0"/>
              </a:spcBef>
              <a:spcAft>
                <a:spcPct val="0"/>
              </a:spcAft>
              <a:defRPr sz="4400" b="1">
                <a:solidFill>
                  <a:srgbClr val="FF0000"/>
                </a:solidFill>
                <a:latin typeface="Arial" charset="0"/>
                <a:ea typeface="宋体" pitchFamily="2" charset="-122"/>
              </a:defRPr>
            </a:lvl5pPr>
            <a:lvl6pPr marL="457200" algn="l" rtl="0" fontAlgn="base">
              <a:spcBef>
                <a:spcPct val="0"/>
              </a:spcBef>
              <a:spcAft>
                <a:spcPct val="0"/>
              </a:spcAft>
              <a:defRPr sz="4400" b="1">
                <a:solidFill>
                  <a:srgbClr val="FF0000"/>
                </a:solidFill>
                <a:latin typeface="Arial" charset="0"/>
                <a:ea typeface="宋体" pitchFamily="2" charset="-122"/>
              </a:defRPr>
            </a:lvl6pPr>
            <a:lvl7pPr marL="914400" algn="l" rtl="0" fontAlgn="base">
              <a:spcBef>
                <a:spcPct val="0"/>
              </a:spcBef>
              <a:spcAft>
                <a:spcPct val="0"/>
              </a:spcAft>
              <a:defRPr sz="4400" b="1">
                <a:solidFill>
                  <a:srgbClr val="FF0000"/>
                </a:solidFill>
                <a:latin typeface="Arial" charset="0"/>
                <a:ea typeface="宋体" pitchFamily="2" charset="-122"/>
              </a:defRPr>
            </a:lvl7pPr>
            <a:lvl8pPr marL="1371600" algn="l" rtl="0" fontAlgn="base">
              <a:spcBef>
                <a:spcPct val="0"/>
              </a:spcBef>
              <a:spcAft>
                <a:spcPct val="0"/>
              </a:spcAft>
              <a:defRPr sz="4400" b="1">
                <a:solidFill>
                  <a:srgbClr val="FF0000"/>
                </a:solidFill>
                <a:latin typeface="Arial" charset="0"/>
                <a:ea typeface="宋体" pitchFamily="2" charset="-122"/>
              </a:defRPr>
            </a:lvl8pPr>
            <a:lvl9pPr marL="1828800" algn="l" rtl="0" fontAlgn="base">
              <a:spcBef>
                <a:spcPct val="0"/>
              </a:spcBef>
              <a:spcAft>
                <a:spcPct val="0"/>
              </a:spcAft>
              <a:defRPr sz="4400" b="1">
                <a:solidFill>
                  <a:srgbClr val="FF0000"/>
                </a:solidFill>
                <a:latin typeface="Arial" charset="0"/>
                <a:ea typeface="宋体" pitchFamily="2" charset="-122"/>
              </a:defRPr>
            </a:lvl9pPr>
          </a:lstStyle>
          <a:p>
            <a:r>
              <a:rPr lang="en-US" altLang="zh-CN" kern="0" dirty="0">
                <a:latin typeface="Verdana" pitchFamily="34" charset="0"/>
                <a:ea typeface="宋体" pitchFamily="2" charset="-122"/>
              </a:rPr>
              <a:t>5.  </a:t>
            </a:r>
            <a:r>
              <a:rPr lang="zh-CN" altLang="en-US" kern="0" dirty="0">
                <a:latin typeface="Verdana" pitchFamily="34" charset="0"/>
                <a:ea typeface="宋体" pitchFamily="2" charset="-122"/>
              </a:rPr>
              <a:t>测试（</a:t>
            </a:r>
            <a:r>
              <a:rPr lang="en-US" altLang="zh-CN" kern="0" dirty="0">
                <a:latin typeface="Verdana" pitchFamily="34" charset="0"/>
                <a:ea typeface="宋体" pitchFamily="2" charset="-122"/>
              </a:rPr>
              <a:t>Test</a:t>
            </a:r>
            <a:r>
              <a:rPr lang="zh-CN" altLang="en-US" kern="0" dirty="0">
                <a:latin typeface="Verdana" pitchFamily="34" charset="0"/>
                <a:ea typeface="宋体" pitchFamily="2" charset="-122"/>
              </a:rPr>
              <a:t>）</a:t>
            </a:r>
          </a:p>
        </p:txBody>
      </p:sp>
      <p:sp>
        <p:nvSpPr>
          <p:cNvPr id="6" name="Rectangle 3">
            <a:extLst>
              <a:ext uri="{FF2B5EF4-FFF2-40B4-BE49-F238E27FC236}">
                <a16:creationId xmlns:a16="http://schemas.microsoft.com/office/drawing/2014/main" id="{466DB2A1-FA7F-4C2C-89FF-BF39AB0D6DE1}"/>
              </a:ext>
            </a:extLst>
          </p:cNvPr>
          <p:cNvSpPr txBox="1">
            <a:spLocks noChangeArrowheads="1"/>
          </p:cNvSpPr>
          <p:nvPr/>
        </p:nvSpPr>
        <p:spPr bwMode="auto">
          <a:xfrm>
            <a:off x="431800" y="3490118"/>
            <a:ext cx="8229600" cy="6699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75000"/>
              <a:buFont typeface="Wingdings" pitchFamily="2" charset="2"/>
              <a:buChar char="l"/>
              <a:defRPr sz="3200" b="1">
                <a:solidFill>
                  <a:srgbClr val="0000CC"/>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b="1">
                <a:solidFill>
                  <a:srgbClr val="006600"/>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r>
              <a:rPr lang="zh-CN" altLang="en-US" kern="0" dirty="0">
                <a:latin typeface="Verdana" pitchFamily="34" charset="0"/>
                <a:ea typeface="宋体" pitchFamily="2" charset="-122"/>
              </a:rPr>
              <a:t>验证各自子系统的交互与集成。 </a:t>
            </a:r>
          </a:p>
        </p:txBody>
      </p:sp>
      <p:sp>
        <p:nvSpPr>
          <p:cNvPr id="7" name="Rectangle 2">
            <a:extLst>
              <a:ext uri="{FF2B5EF4-FFF2-40B4-BE49-F238E27FC236}">
                <a16:creationId xmlns:a16="http://schemas.microsoft.com/office/drawing/2014/main" id="{7B0F23B5-01FB-4DAD-9C80-41810F08DC2A}"/>
              </a:ext>
            </a:extLst>
          </p:cNvPr>
          <p:cNvSpPr txBox="1">
            <a:spLocks noChangeArrowheads="1"/>
          </p:cNvSpPr>
          <p:nvPr/>
        </p:nvSpPr>
        <p:spPr bwMode="auto">
          <a:xfrm>
            <a:off x="247650" y="435848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a:solidFill>
                  <a:srgbClr val="FF0000"/>
                </a:solidFill>
                <a:latin typeface="+mj-lt"/>
                <a:ea typeface="+mj-ea"/>
                <a:cs typeface="+mj-cs"/>
              </a:defRPr>
            </a:lvl1pPr>
            <a:lvl2pPr algn="l" rtl="0" eaLnBrk="0" fontAlgn="base" hangingPunct="0">
              <a:spcBef>
                <a:spcPct val="0"/>
              </a:spcBef>
              <a:spcAft>
                <a:spcPct val="0"/>
              </a:spcAft>
              <a:defRPr sz="4400" b="1">
                <a:solidFill>
                  <a:srgbClr val="FF0000"/>
                </a:solidFill>
                <a:latin typeface="Arial" charset="0"/>
                <a:ea typeface="宋体" pitchFamily="2" charset="-122"/>
              </a:defRPr>
            </a:lvl2pPr>
            <a:lvl3pPr algn="l" rtl="0" eaLnBrk="0" fontAlgn="base" hangingPunct="0">
              <a:spcBef>
                <a:spcPct val="0"/>
              </a:spcBef>
              <a:spcAft>
                <a:spcPct val="0"/>
              </a:spcAft>
              <a:defRPr sz="4400" b="1">
                <a:solidFill>
                  <a:srgbClr val="FF0000"/>
                </a:solidFill>
                <a:latin typeface="Arial" charset="0"/>
                <a:ea typeface="宋体" pitchFamily="2" charset="-122"/>
              </a:defRPr>
            </a:lvl3pPr>
            <a:lvl4pPr algn="l" rtl="0" eaLnBrk="0" fontAlgn="base" hangingPunct="0">
              <a:spcBef>
                <a:spcPct val="0"/>
              </a:spcBef>
              <a:spcAft>
                <a:spcPct val="0"/>
              </a:spcAft>
              <a:defRPr sz="4400" b="1">
                <a:solidFill>
                  <a:srgbClr val="FF0000"/>
                </a:solidFill>
                <a:latin typeface="Arial" charset="0"/>
                <a:ea typeface="宋体" pitchFamily="2" charset="-122"/>
              </a:defRPr>
            </a:lvl4pPr>
            <a:lvl5pPr algn="l" rtl="0" eaLnBrk="0" fontAlgn="base" hangingPunct="0">
              <a:spcBef>
                <a:spcPct val="0"/>
              </a:spcBef>
              <a:spcAft>
                <a:spcPct val="0"/>
              </a:spcAft>
              <a:defRPr sz="4400" b="1">
                <a:solidFill>
                  <a:srgbClr val="FF0000"/>
                </a:solidFill>
                <a:latin typeface="Arial" charset="0"/>
                <a:ea typeface="宋体" pitchFamily="2" charset="-122"/>
              </a:defRPr>
            </a:lvl5pPr>
            <a:lvl6pPr marL="457200" algn="l" rtl="0" fontAlgn="base">
              <a:spcBef>
                <a:spcPct val="0"/>
              </a:spcBef>
              <a:spcAft>
                <a:spcPct val="0"/>
              </a:spcAft>
              <a:defRPr sz="4400" b="1">
                <a:solidFill>
                  <a:srgbClr val="FF0000"/>
                </a:solidFill>
                <a:latin typeface="Arial" charset="0"/>
                <a:ea typeface="宋体" pitchFamily="2" charset="-122"/>
              </a:defRPr>
            </a:lvl6pPr>
            <a:lvl7pPr marL="914400" algn="l" rtl="0" fontAlgn="base">
              <a:spcBef>
                <a:spcPct val="0"/>
              </a:spcBef>
              <a:spcAft>
                <a:spcPct val="0"/>
              </a:spcAft>
              <a:defRPr sz="4400" b="1">
                <a:solidFill>
                  <a:srgbClr val="FF0000"/>
                </a:solidFill>
                <a:latin typeface="Arial" charset="0"/>
                <a:ea typeface="宋体" pitchFamily="2" charset="-122"/>
              </a:defRPr>
            </a:lvl7pPr>
            <a:lvl8pPr marL="1371600" algn="l" rtl="0" fontAlgn="base">
              <a:spcBef>
                <a:spcPct val="0"/>
              </a:spcBef>
              <a:spcAft>
                <a:spcPct val="0"/>
              </a:spcAft>
              <a:defRPr sz="4400" b="1">
                <a:solidFill>
                  <a:srgbClr val="FF0000"/>
                </a:solidFill>
                <a:latin typeface="Arial" charset="0"/>
                <a:ea typeface="宋体" pitchFamily="2" charset="-122"/>
              </a:defRPr>
            </a:lvl8pPr>
            <a:lvl9pPr marL="1828800" algn="l" rtl="0" fontAlgn="base">
              <a:spcBef>
                <a:spcPct val="0"/>
              </a:spcBef>
              <a:spcAft>
                <a:spcPct val="0"/>
              </a:spcAft>
              <a:defRPr sz="4400" b="1">
                <a:solidFill>
                  <a:srgbClr val="FF0000"/>
                </a:solidFill>
                <a:latin typeface="Arial" charset="0"/>
                <a:ea typeface="宋体" pitchFamily="2" charset="-122"/>
              </a:defRPr>
            </a:lvl9pPr>
          </a:lstStyle>
          <a:p>
            <a:r>
              <a:rPr lang="en-US" altLang="zh-CN" kern="0">
                <a:latin typeface="Verdana" pitchFamily="34" charset="0"/>
                <a:ea typeface="宋体" pitchFamily="2" charset="-122"/>
              </a:rPr>
              <a:t>6.  </a:t>
            </a:r>
            <a:r>
              <a:rPr lang="zh-CN" altLang="en-US" kern="0">
                <a:latin typeface="Verdana" pitchFamily="34" charset="0"/>
                <a:ea typeface="宋体" pitchFamily="2" charset="-122"/>
              </a:rPr>
              <a:t>配置（</a:t>
            </a:r>
            <a:r>
              <a:rPr lang="en-US" altLang="zh-CN" kern="0">
                <a:latin typeface="Verdana" pitchFamily="34" charset="0"/>
                <a:ea typeface="宋体" pitchFamily="2" charset="-122"/>
              </a:rPr>
              <a:t>Deployment</a:t>
            </a:r>
            <a:r>
              <a:rPr lang="zh-CN" altLang="en-US" kern="0">
                <a:latin typeface="Verdana" pitchFamily="34" charset="0"/>
                <a:ea typeface="宋体" pitchFamily="2" charset="-122"/>
              </a:rPr>
              <a:t>）</a:t>
            </a:r>
          </a:p>
        </p:txBody>
      </p:sp>
      <p:sp>
        <p:nvSpPr>
          <p:cNvPr id="8" name="Rectangle 3">
            <a:extLst>
              <a:ext uri="{FF2B5EF4-FFF2-40B4-BE49-F238E27FC236}">
                <a16:creationId xmlns:a16="http://schemas.microsoft.com/office/drawing/2014/main" id="{40439EDD-CEFC-4E1A-9987-35BF2F97C710}"/>
              </a:ext>
            </a:extLst>
          </p:cNvPr>
          <p:cNvSpPr txBox="1">
            <a:spLocks noChangeArrowheads="1"/>
          </p:cNvSpPr>
          <p:nvPr/>
        </p:nvSpPr>
        <p:spPr bwMode="auto">
          <a:xfrm>
            <a:off x="412750" y="5080794"/>
            <a:ext cx="8731250" cy="14319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75000"/>
              <a:buFont typeface="Wingdings" pitchFamily="2" charset="2"/>
              <a:buChar char="l"/>
              <a:defRPr sz="3200" b="1">
                <a:solidFill>
                  <a:srgbClr val="0000CC"/>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b="1">
                <a:solidFill>
                  <a:srgbClr val="006600"/>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r>
              <a:rPr lang="zh-CN" altLang="en-US" kern="0" dirty="0">
                <a:latin typeface="Verdana" pitchFamily="34" charset="0"/>
                <a:ea typeface="宋体" pitchFamily="2" charset="-122"/>
              </a:rPr>
              <a:t>打包、分发、安装软件，升级旧系统；培训用户及销售人员，并提供技术支持。制定并实施</a:t>
            </a:r>
            <a:r>
              <a:rPr lang="en-US" altLang="zh-CN" kern="0" dirty="0">
                <a:latin typeface="Verdana" pitchFamily="34" charset="0"/>
                <a:ea typeface="宋体" pitchFamily="2" charset="-122"/>
              </a:rPr>
              <a:t>beta</a:t>
            </a:r>
            <a:r>
              <a:rPr lang="zh-CN" altLang="en-US" kern="0" dirty="0">
                <a:latin typeface="Verdana" pitchFamily="34" charset="0"/>
                <a:ea typeface="宋体" pitchFamily="2" charset="-122"/>
              </a:rPr>
              <a:t>测试。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idx="4294967295"/>
          </p:nvPr>
        </p:nvSpPr>
        <p:spPr>
          <a:xfrm>
            <a:off x="323850" y="760413"/>
            <a:ext cx="8845550" cy="868362"/>
          </a:xfrm>
        </p:spPr>
        <p:txBody>
          <a:bodyPr/>
          <a:lstStyle/>
          <a:p>
            <a:r>
              <a:rPr lang="en-US" altLang="zh-CN" sz="3400" dirty="0">
                <a:latin typeface="Verdana" pitchFamily="34" charset="0"/>
                <a:ea typeface="宋体" pitchFamily="2" charset="-122"/>
              </a:rPr>
              <a:t>7.  </a:t>
            </a:r>
            <a:r>
              <a:rPr lang="zh-CN" altLang="en-US" sz="3400" dirty="0">
                <a:latin typeface="Verdana" pitchFamily="34" charset="0"/>
                <a:ea typeface="宋体" pitchFamily="2" charset="-122"/>
              </a:rPr>
              <a:t>设置和变更管理</a:t>
            </a:r>
            <a:r>
              <a:rPr lang="zh-CN" altLang="en-US" sz="1600" dirty="0">
                <a:latin typeface="Verdana" pitchFamily="34" charset="0"/>
                <a:ea typeface="宋体" pitchFamily="2" charset="-122"/>
              </a:rPr>
              <a:t>（</a:t>
            </a:r>
            <a:r>
              <a:rPr lang="en-US" altLang="zh-CN" sz="1600" dirty="0">
                <a:latin typeface="Verdana" pitchFamily="34" charset="0"/>
                <a:ea typeface="宋体" pitchFamily="2" charset="-122"/>
              </a:rPr>
              <a:t>Configuration and Change Management</a:t>
            </a:r>
            <a:r>
              <a:rPr lang="zh-CN" altLang="en-US" sz="1600" dirty="0">
                <a:latin typeface="Verdana" pitchFamily="34" charset="0"/>
                <a:ea typeface="宋体" pitchFamily="2" charset="-122"/>
              </a:rPr>
              <a:t>）</a:t>
            </a:r>
            <a:endParaRPr lang="zh-CN" altLang="en-US" sz="3400" dirty="0">
              <a:latin typeface="Verdana" pitchFamily="34" charset="0"/>
              <a:ea typeface="宋体" pitchFamily="2" charset="-122"/>
            </a:endParaRPr>
          </a:p>
        </p:txBody>
      </p:sp>
      <p:sp>
        <p:nvSpPr>
          <p:cNvPr id="448515" name="Rectangle 3"/>
          <p:cNvSpPr>
            <a:spLocks noGrp="1" noChangeArrowheads="1"/>
          </p:cNvSpPr>
          <p:nvPr>
            <p:ph type="body" idx="4294967295"/>
          </p:nvPr>
        </p:nvSpPr>
        <p:spPr>
          <a:xfrm>
            <a:off x="457200" y="1844675"/>
            <a:ext cx="8610600" cy="669925"/>
          </a:xfrm>
        </p:spPr>
        <p:txBody>
          <a:bodyPr/>
          <a:lstStyle/>
          <a:p>
            <a:r>
              <a:rPr lang="zh-CN" altLang="en-US" dirty="0">
                <a:latin typeface="Verdana" pitchFamily="34" charset="0"/>
                <a:ea typeface="宋体" pitchFamily="2" charset="-122"/>
              </a:rPr>
              <a:t>跟踪并维护系统所有产品的完整性和一致性 </a:t>
            </a:r>
          </a:p>
        </p:txBody>
      </p:sp>
      <p:sp>
        <p:nvSpPr>
          <p:cNvPr id="4" name="灯片编号占位符 3">
            <a:extLst>
              <a:ext uri="{FF2B5EF4-FFF2-40B4-BE49-F238E27FC236}">
                <a16:creationId xmlns:a16="http://schemas.microsoft.com/office/drawing/2014/main" id="{3E9BFA3F-9746-4389-AE0D-DB3038AED0E1}"/>
              </a:ext>
            </a:extLst>
          </p:cNvPr>
          <p:cNvSpPr txBox="1">
            <a:spLocks/>
          </p:cNvSpPr>
          <p:nvPr/>
        </p:nvSpPr>
        <p:spPr>
          <a:xfrm>
            <a:off x="6629400" y="6171406"/>
            <a:ext cx="2133600" cy="341313"/>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r>
              <a:rPr lang="zh-CN" altLang="en-US" dirty="0"/>
              <a:t>第</a:t>
            </a:r>
            <a:r>
              <a:rPr lang="en-US" altLang="zh-CN" dirty="0"/>
              <a:t>11.</a:t>
            </a:r>
            <a:fld id="{528572B1-27AD-4649-A0E6-D93F194CE089}" type="slidenum">
              <a:rPr lang="zh-CN" altLang="en-US" smtClean="0"/>
              <a:pPr algn="r">
                <a:defRPr/>
              </a:pPr>
              <a:t>29</a:t>
            </a:fld>
            <a:r>
              <a:rPr lang="zh-CN" altLang="en-US" dirty="0"/>
              <a:t>页</a:t>
            </a:r>
          </a:p>
        </p:txBody>
      </p:sp>
      <p:sp>
        <p:nvSpPr>
          <p:cNvPr id="5" name="Rectangle 2">
            <a:extLst>
              <a:ext uri="{FF2B5EF4-FFF2-40B4-BE49-F238E27FC236}">
                <a16:creationId xmlns:a16="http://schemas.microsoft.com/office/drawing/2014/main" id="{7815738D-7F01-4113-8059-CC53C47CB91C}"/>
              </a:ext>
            </a:extLst>
          </p:cNvPr>
          <p:cNvSpPr txBox="1">
            <a:spLocks noChangeArrowheads="1"/>
          </p:cNvSpPr>
          <p:nvPr/>
        </p:nvSpPr>
        <p:spPr bwMode="auto">
          <a:xfrm>
            <a:off x="323850" y="2593974"/>
            <a:ext cx="8845550" cy="454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a:solidFill>
                  <a:srgbClr val="FF0000"/>
                </a:solidFill>
                <a:latin typeface="+mj-lt"/>
                <a:ea typeface="+mj-ea"/>
                <a:cs typeface="+mj-cs"/>
              </a:defRPr>
            </a:lvl1pPr>
            <a:lvl2pPr algn="l" rtl="0" eaLnBrk="0" fontAlgn="base" hangingPunct="0">
              <a:spcBef>
                <a:spcPct val="0"/>
              </a:spcBef>
              <a:spcAft>
                <a:spcPct val="0"/>
              </a:spcAft>
              <a:defRPr sz="4400" b="1">
                <a:solidFill>
                  <a:srgbClr val="FF0000"/>
                </a:solidFill>
                <a:latin typeface="Arial" charset="0"/>
                <a:ea typeface="宋体" pitchFamily="2" charset="-122"/>
              </a:defRPr>
            </a:lvl2pPr>
            <a:lvl3pPr algn="l" rtl="0" eaLnBrk="0" fontAlgn="base" hangingPunct="0">
              <a:spcBef>
                <a:spcPct val="0"/>
              </a:spcBef>
              <a:spcAft>
                <a:spcPct val="0"/>
              </a:spcAft>
              <a:defRPr sz="4400" b="1">
                <a:solidFill>
                  <a:srgbClr val="FF0000"/>
                </a:solidFill>
                <a:latin typeface="Arial" charset="0"/>
                <a:ea typeface="宋体" pitchFamily="2" charset="-122"/>
              </a:defRPr>
            </a:lvl3pPr>
            <a:lvl4pPr algn="l" rtl="0" eaLnBrk="0" fontAlgn="base" hangingPunct="0">
              <a:spcBef>
                <a:spcPct val="0"/>
              </a:spcBef>
              <a:spcAft>
                <a:spcPct val="0"/>
              </a:spcAft>
              <a:defRPr sz="4400" b="1">
                <a:solidFill>
                  <a:srgbClr val="FF0000"/>
                </a:solidFill>
                <a:latin typeface="Arial" charset="0"/>
                <a:ea typeface="宋体" pitchFamily="2" charset="-122"/>
              </a:defRPr>
            </a:lvl4pPr>
            <a:lvl5pPr algn="l" rtl="0" eaLnBrk="0" fontAlgn="base" hangingPunct="0">
              <a:spcBef>
                <a:spcPct val="0"/>
              </a:spcBef>
              <a:spcAft>
                <a:spcPct val="0"/>
              </a:spcAft>
              <a:defRPr sz="4400" b="1">
                <a:solidFill>
                  <a:srgbClr val="FF0000"/>
                </a:solidFill>
                <a:latin typeface="Arial" charset="0"/>
                <a:ea typeface="宋体" pitchFamily="2" charset="-122"/>
              </a:defRPr>
            </a:lvl5pPr>
            <a:lvl6pPr marL="457200" algn="l" rtl="0" fontAlgn="base">
              <a:spcBef>
                <a:spcPct val="0"/>
              </a:spcBef>
              <a:spcAft>
                <a:spcPct val="0"/>
              </a:spcAft>
              <a:defRPr sz="4400" b="1">
                <a:solidFill>
                  <a:srgbClr val="FF0000"/>
                </a:solidFill>
                <a:latin typeface="Arial" charset="0"/>
                <a:ea typeface="宋体" pitchFamily="2" charset="-122"/>
              </a:defRPr>
            </a:lvl6pPr>
            <a:lvl7pPr marL="914400" algn="l" rtl="0" fontAlgn="base">
              <a:spcBef>
                <a:spcPct val="0"/>
              </a:spcBef>
              <a:spcAft>
                <a:spcPct val="0"/>
              </a:spcAft>
              <a:defRPr sz="4400" b="1">
                <a:solidFill>
                  <a:srgbClr val="FF0000"/>
                </a:solidFill>
                <a:latin typeface="Arial" charset="0"/>
                <a:ea typeface="宋体" pitchFamily="2" charset="-122"/>
              </a:defRPr>
            </a:lvl7pPr>
            <a:lvl8pPr marL="1371600" algn="l" rtl="0" fontAlgn="base">
              <a:spcBef>
                <a:spcPct val="0"/>
              </a:spcBef>
              <a:spcAft>
                <a:spcPct val="0"/>
              </a:spcAft>
              <a:defRPr sz="4400" b="1">
                <a:solidFill>
                  <a:srgbClr val="FF0000"/>
                </a:solidFill>
                <a:latin typeface="Arial" charset="0"/>
                <a:ea typeface="宋体" pitchFamily="2" charset="-122"/>
              </a:defRPr>
            </a:lvl8pPr>
            <a:lvl9pPr marL="1828800" algn="l" rtl="0" fontAlgn="base">
              <a:spcBef>
                <a:spcPct val="0"/>
              </a:spcBef>
              <a:spcAft>
                <a:spcPct val="0"/>
              </a:spcAft>
              <a:defRPr sz="4400" b="1">
                <a:solidFill>
                  <a:srgbClr val="FF0000"/>
                </a:solidFill>
                <a:latin typeface="Arial" charset="0"/>
                <a:ea typeface="宋体" pitchFamily="2" charset="-122"/>
              </a:defRPr>
            </a:lvl9pPr>
          </a:lstStyle>
          <a:p>
            <a:r>
              <a:rPr lang="en-US" altLang="zh-CN" sz="3400" kern="0" dirty="0">
                <a:latin typeface="Verdana" pitchFamily="34" charset="0"/>
                <a:ea typeface="宋体" pitchFamily="2" charset="-122"/>
              </a:rPr>
              <a:t>8.  </a:t>
            </a:r>
            <a:r>
              <a:rPr lang="zh-CN" altLang="en-US" sz="3400" kern="0" dirty="0">
                <a:latin typeface="Verdana" pitchFamily="34" charset="0"/>
                <a:ea typeface="宋体" pitchFamily="2" charset="-122"/>
              </a:rPr>
              <a:t>项目管理（</a:t>
            </a:r>
            <a:r>
              <a:rPr lang="en-US" altLang="zh-CN" sz="3400" kern="0" dirty="0">
                <a:latin typeface="Verdana" pitchFamily="34" charset="0"/>
                <a:ea typeface="宋体" pitchFamily="2" charset="-122"/>
              </a:rPr>
              <a:t>Project Management</a:t>
            </a:r>
            <a:r>
              <a:rPr lang="zh-CN" altLang="en-US" sz="3400" kern="0" dirty="0">
                <a:latin typeface="Verdana" pitchFamily="34" charset="0"/>
                <a:ea typeface="宋体" pitchFamily="2" charset="-122"/>
              </a:rPr>
              <a:t>）</a:t>
            </a:r>
          </a:p>
        </p:txBody>
      </p:sp>
      <p:sp>
        <p:nvSpPr>
          <p:cNvPr id="6" name="Rectangle 3">
            <a:extLst>
              <a:ext uri="{FF2B5EF4-FFF2-40B4-BE49-F238E27FC236}">
                <a16:creationId xmlns:a16="http://schemas.microsoft.com/office/drawing/2014/main" id="{7EDC588F-8604-4A25-8906-934AFAC63C85}"/>
              </a:ext>
            </a:extLst>
          </p:cNvPr>
          <p:cNvSpPr txBox="1">
            <a:spLocks noChangeArrowheads="1"/>
          </p:cNvSpPr>
          <p:nvPr/>
        </p:nvSpPr>
        <p:spPr bwMode="auto">
          <a:xfrm>
            <a:off x="450850" y="3162848"/>
            <a:ext cx="8229600" cy="119642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75000"/>
              <a:buFont typeface="Wingdings" pitchFamily="2" charset="2"/>
              <a:buChar char="l"/>
              <a:defRPr sz="3200" b="1">
                <a:solidFill>
                  <a:srgbClr val="0000CC"/>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b="1">
                <a:solidFill>
                  <a:srgbClr val="006600"/>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r>
              <a:rPr lang="zh-CN" altLang="en-US" kern="0" dirty="0">
                <a:latin typeface="Verdana" pitchFamily="34" charset="0"/>
                <a:ea typeface="宋体" pitchFamily="2" charset="-122"/>
              </a:rPr>
              <a:t>为计划、执行和监控软件开发项目提供可行性的指导；为风险管理提供框架。 </a:t>
            </a:r>
          </a:p>
        </p:txBody>
      </p:sp>
      <p:sp>
        <p:nvSpPr>
          <p:cNvPr id="7" name="Rectangle 2">
            <a:extLst>
              <a:ext uri="{FF2B5EF4-FFF2-40B4-BE49-F238E27FC236}">
                <a16:creationId xmlns:a16="http://schemas.microsoft.com/office/drawing/2014/main" id="{2B1E832B-44F2-4BF6-920F-6FBFD03DA94C}"/>
              </a:ext>
            </a:extLst>
          </p:cNvPr>
          <p:cNvSpPr txBox="1">
            <a:spLocks noChangeArrowheads="1"/>
          </p:cNvSpPr>
          <p:nvPr/>
        </p:nvSpPr>
        <p:spPr bwMode="auto">
          <a:xfrm>
            <a:off x="323850" y="4792193"/>
            <a:ext cx="8229600" cy="13587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a:solidFill>
                  <a:srgbClr val="FF0000"/>
                </a:solidFill>
                <a:latin typeface="+mj-lt"/>
                <a:ea typeface="+mj-ea"/>
                <a:cs typeface="+mj-cs"/>
              </a:defRPr>
            </a:lvl1pPr>
            <a:lvl2pPr algn="l" rtl="0" eaLnBrk="0" fontAlgn="base" hangingPunct="0">
              <a:spcBef>
                <a:spcPct val="0"/>
              </a:spcBef>
              <a:spcAft>
                <a:spcPct val="0"/>
              </a:spcAft>
              <a:defRPr sz="4400" b="1">
                <a:solidFill>
                  <a:srgbClr val="FF0000"/>
                </a:solidFill>
                <a:latin typeface="Arial" charset="0"/>
                <a:ea typeface="宋体" pitchFamily="2" charset="-122"/>
              </a:defRPr>
            </a:lvl2pPr>
            <a:lvl3pPr algn="l" rtl="0" eaLnBrk="0" fontAlgn="base" hangingPunct="0">
              <a:spcBef>
                <a:spcPct val="0"/>
              </a:spcBef>
              <a:spcAft>
                <a:spcPct val="0"/>
              </a:spcAft>
              <a:defRPr sz="4400" b="1">
                <a:solidFill>
                  <a:srgbClr val="FF0000"/>
                </a:solidFill>
                <a:latin typeface="Arial" charset="0"/>
                <a:ea typeface="宋体" pitchFamily="2" charset="-122"/>
              </a:defRPr>
            </a:lvl3pPr>
            <a:lvl4pPr algn="l" rtl="0" eaLnBrk="0" fontAlgn="base" hangingPunct="0">
              <a:spcBef>
                <a:spcPct val="0"/>
              </a:spcBef>
              <a:spcAft>
                <a:spcPct val="0"/>
              </a:spcAft>
              <a:defRPr sz="4400" b="1">
                <a:solidFill>
                  <a:srgbClr val="FF0000"/>
                </a:solidFill>
                <a:latin typeface="Arial" charset="0"/>
                <a:ea typeface="宋体" pitchFamily="2" charset="-122"/>
              </a:defRPr>
            </a:lvl4pPr>
            <a:lvl5pPr algn="l" rtl="0" eaLnBrk="0" fontAlgn="base" hangingPunct="0">
              <a:spcBef>
                <a:spcPct val="0"/>
              </a:spcBef>
              <a:spcAft>
                <a:spcPct val="0"/>
              </a:spcAft>
              <a:defRPr sz="4400" b="1">
                <a:solidFill>
                  <a:srgbClr val="FF0000"/>
                </a:solidFill>
                <a:latin typeface="Arial" charset="0"/>
                <a:ea typeface="宋体" pitchFamily="2" charset="-122"/>
              </a:defRPr>
            </a:lvl5pPr>
            <a:lvl6pPr marL="457200" algn="l" rtl="0" fontAlgn="base">
              <a:spcBef>
                <a:spcPct val="0"/>
              </a:spcBef>
              <a:spcAft>
                <a:spcPct val="0"/>
              </a:spcAft>
              <a:defRPr sz="4400" b="1">
                <a:solidFill>
                  <a:srgbClr val="FF0000"/>
                </a:solidFill>
                <a:latin typeface="Arial" charset="0"/>
                <a:ea typeface="宋体" pitchFamily="2" charset="-122"/>
              </a:defRPr>
            </a:lvl6pPr>
            <a:lvl7pPr marL="914400" algn="l" rtl="0" fontAlgn="base">
              <a:spcBef>
                <a:spcPct val="0"/>
              </a:spcBef>
              <a:spcAft>
                <a:spcPct val="0"/>
              </a:spcAft>
              <a:defRPr sz="4400" b="1">
                <a:solidFill>
                  <a:srgbClr val="FF0000"/>
                </a:solidFill>
                <a:latin typeface="Arial" charset="0"/>
                <a:ea typeface="宋体" pitchFamily="2" charset="-122"/>
              </a:defRPr>
            </a:lvl7pPr>
            <a:lvl8pPr marL="1371600" algn="l" rtl="0" fontAlgn="base">
              <a:spcBef>
                <a:spcPct val="0"/>
              </a:spcBef>
              <a:spcAft>
                <a:spcPct val="0"/>
              </a:spcAft>
              <a:defRPr sz="4400" b="1">
                <a:solidFill>
                  <a:srgbClr val="FF0000"/>
                </a:solidFill>
                <a:latin typeface="Arial" charset="0"/>
                <a:ea typeface="宋体" pitchFamily="2" charset="-122"/>
              </a:defRPr>
            </a:lvl8pPr>
            <a:lvl9pPr marL="1828800" algn="l" rtl="0" fontAlgn="base">
              <a:spcBef>
                <a:spcPct val="0"/>
              </a:spcBef>
              <a:spcAft>
                <a:spcPct val="0"/>
              </a:spcAft>
              <a:defRPr sz="4400" b="1">
                <a:solidFill>
                  <a:srgbClr val="FF0000"/>
                </a:solidFill>
                <a:latin typeface="Arial" charset="0"/>
                <a:ea typeface="宋体" pitchFamily="2" charset="-122"/>
              </a:defRPr>
            </a:lvl9pPr>
          </a:lstStyle>
          <a:p>
            <a:r>
              <a:rPr lang="en-US" altLang="zh-CN" sz="4000" kern="0" dirty="0">
                <a:latin typeface="Verdana" pitchFamily="34" charset="0"/>
                <a:ea typeface="宋体" pitchFamily="2" charset="-122"/>
              </a:rPr>
              <a:t>9.  </a:t>
            </a:r>
            <a:r>
              <a:rPr lang="zh-CN" altLang="en-US" sz="4000" kern="0" dirty="0">
                <a:latin typeface="Verdana" pitchFamily="34" charset="0"/>
                <a:ea typeface="宋体" pitchFamily="2" charset="-122"/>
              </a:rPr>
              <a:t>环境（</a:t>
            </a:r>
            <a:r>
              <a:rPr lang="en-US" altLang="zh-CN" sz="4000" kern="0" dirty="0">
                <a:latin typeface="Verdana" pitchFamily="34" charset="0"/>
                <a:ea typeface="宋体" pitchFamily="2" charset="-122"/>
              </a:rPr>
              <a:t>Environment</a:t>
            </a:r>
            <a:r>
              <a:rPr lang="zh-CN" altLang="en-US" sz="4000" kern="0" dirty="0">
                <a:latin typeface="Verdana" pitchFamily="34" charset="0"/>
                <a:ea typeface="宋体" pitchFamily="2" charset="-122"/>
              </a:rPr>
              <a:t>）</a:t>
            </a:r>
          </a:p>
        </p:txBody>
      </p:sp>
      <p:sp>
        <p:nvSpPr>
          <p:cNvPr id="8" name="Rectangle 3">
            <a:extLst>
              <a:ext uri="{FF2B5EF4-FFF2-40B4-BE49-F238E27FC236}">
                <a16:creationId xmlns:a16="http://schemas.microsoft.com/office/drawing/2014/main" id="{11969ED0-9CB3-4D49-B5CF-472CF169033D}"/>
              </a:ext>
            </a:extLst>
          </p:cNvPr>
          <p:cNvSpPr txBox="1">
            <a:spLocks noChangeArrowheads="1"/>
          </p:cNvSpPr>
          <p:nvPr/>
        </p:nvSpPr>
        <p:spPr bwMode="auto">
          <a:xfrm>
            <a:off x="457200" y="5355103"/>
            <a:ext cx="8229600" cy="6699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75000"/>
              <a:buFont typeface="Wingdings" pitchFamily="2" charset="2"/>
              <a:buChar char="l"/>
              <a:defRPr sz="3200" b="1">
                <a:solidFill>
                  <a:srgbClr val="0000CC"/>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b="1">
                <a:solidFill>
                  <a:srgbClr val="006600"/>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r>
              <a:rPr lang="zh-CN" altLang="en-US" kern="0">
                <a:latin typeface="Verdana" pitchFamily="34" charset="0"/>
                <a:ea typeface="宋体" pitchFamily="2" charset="-122"/>
              </a:rPr>
              <a:t>为组织提供过程管理和工具的支持。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r>
              <a:rPr lang="zh-CN" altLang="en-US" dirty="0"/>
              <a:t>第</a:t>
            </a:r>
            <a:r>
              <a:rPr lang="en-US" altLang="zh-CN" dirty="0"/>
              <a:t>11.</a:t>
            </a:r>
            <a:fld id="{69CC3E41-D591-4E16-A674-43AE698C8716}" type="slidenum">
              <a:rPr lang="zh-CN" altLang="en-US" smtClean="0"/>
              <a:pPr>
                <a:defRPr/>
              </a:pPr>
              <a:t>3</a:t>
            </a:fld>
            <a:r>
              <a:rPr lang="zh-CN" altLang="en-US" dirty="0"/>
              <a:t>页</a:t>
            </a:r>
          </a:p>
        </p:txBody>
      </p:sp>
      <p:sp>
        <p:nvSpPr>
          <p:cNvPr id="4099" name="Rectangle 2"/>
          <p:cNvSpPr>
            <a:spLocks noGrp="1" noChangeArrowheads="1"/>
          </p:cNvSpPr>
          <p:nvPr>
            <p:ph type="title"/>
          </p:nvPr>
        </p:nvSpPr>
        <p:spPr/>
        <p:txBody>
          <a:bodyPr/>
          <a:lstStyle/>
          <a:p>
            <a:r>
              <a:rPr lang="zh-CN" altLang="en-US"/>
              <a:t>本章的学习目标</a:t>
            </a:r>
          </a:p>
        </p:txBody>
      </p:sp>
      <p:sp>
        <p:nvSpPr>
          <p:cNvPr id="4100" name="Rectangle 3"/>
          <p:cNvSpPr>
            <a:spLocks noGrp="1" noChangeArrowheads="1"/>
          </p:cNvSpPr>
          <p:nvPr>
            <p:ph type="body" idx="1"/>
          </p:nvPr>
        </p:nvSpPr>
        <p:spPr/>
        <p:txBody>
          <a:bodyPr/>
          <a:lstStyle/>
          <a:p>
            <a:pPr>
              <a:lnSpc>
                <a:spcPct val="90000"/>
              </a:lnSpc>
            </a:pPr>
            <a:r>
              <a:rPr lang="zh-CN" altLang="en-US"/>
              <a:t>理解需求分析的含义</a:t>
            </a:r>
          </a:p>
          <a:p>
            <a:pPr>
              <a:lnSpc>
                <a:spcPct val="90000"/>
              </a:lnSpc>
            </a:pPr>
            <a:r>
              <a:rPr lang="zh-CN" altLang="en-US"/>
              <a:t>理解需求分析的必要性和重要性</a:t>
            </a:r>
          </a:p>
          <a:p>
            <a:pPr>
              <a:lnSpc>
                <a:spcPct val="90000"/>
              </a:lnSpc>
            </a:pPr>
            <a:r>
              <a:rPr lang="zh-CN" altLang="en-US"/>
              <a:t>掌握参与者和用例的基本概念</a:t>
            </a:r>
          </a:p>
          <a:p>
            <a:pPr>
              <a:lnSpc>
                <a:spcPct val="90000"/>
              </a:lnSpc>
            </a:pPr>
            <a:r>
              <a:rPr lang="zh-CN" altLang="en-US"/>
              <a:t>掌握用例描述的要点和方法</a:t>
            </a:r>
          </a:p>
          <a:p>
            <a:pPr>
              <a:lnSpc>
                <a:spcPct val="90000"/>
              </a:lnSpc>
            </a:pPr>
            <a:r>
              <a:rPr lang="zh-CN" altLang="en-US"/>
              <a:t>掌握用例之间的各种关系</a:t>
            </a:r>
          </a:p>
          <a:p>
            <a:pPr>
              <a:lnSpc>
                <a:spcPct val="90000"/>
              </a:lnSpc>
            </a:pPr>
            <a:r>
              <a:rPr lang="zh-CN" altLang="en-US"/>
              <a:t>理解用例粒度的概念</a:t>
            </a:r>
          </a:p>
          <a:p>
            <a:pPr>
              <a:lnSpc>
                <a:spcPct val="90000"/>
              </a:lnSpc>
            </a:pPr>
            <a:r>
              <a:rPr lang="zh-CN" altLang="en-US"/>
              <a:t>理解业务用例和系统用例的区别</a:t>
            </a:r>
          </a:p>
          <a:p>
            <a:pPr>
              <a:lnSpc>
                <a:spcPct val="90000"/>
              </a:lnSpc>
            </a:pPr>
            <a:r>
              <a:rPr lang="zh-CN" altLang="en-US"/>
              <a:t>掌握如何使用</a:t>
            </a:r>
            <a:r>
              <a:rPr lang="en-US" altLang="zh-CN"/>
              <a:t>Rational Rose</a:t>
            </a:r>
            <a:r>
              <a:rPr lang="zh-CN" altLang="en-US"/>
              <a:t>建立用例模型</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idx="4294967295"/>
          </p:nvPr>
        </p:nvSpPr>
        <p:spPr/>
        <p:txBody>
          <a:bodyPr/>
          <a:lstStyle/>
          <a:p>
            <a:r>
              <a:rPr lang="en-US" altLang="zh-CN">
                <a:latin typeface="Verdana" pitchFamily="34" charset="0"/>
                <a:ea typeface="宋体" pitchFamily="2" charset="-122"/>
              </a:rPr>
              <a:t> 3.2  RUP</a:t>
            </a:r>
            <a:r>
              <a:rPr lang="zh-CN" altLang="en-US">
                <a:latin typeface="Verdana" pitchFamily="34" charset="0"/>
                <a:ea typeface="宋体" pitchFamily="2" charset="-122"/>
              </a:rPr>
              <a:t>的四个阶段</a:t>
            </a:r>
          </a:p>
        </p:txBody>
      </p:sp>
      <p:sp>
        <p:nvSpPr>
          <p:cNvPr id="451587" name="Rectangle 3"/>
          <p:cNvSpPr>
            <a:spLocks noGrp="1" noChangeArrowheads="1"/>
          </p:cNvSpPr>
          <p:nvPr>
            <p:ph type="body" idx="4294967295"/>
          </p:nvPr>
        </p:nvSpPr>
        <p:spPr>
          <a:xfrm>
            <a:off x="457200" y="1844675"/>
            <a:ext cx="8686800" cy="4281488"/>
          </a:xfrm>
        </p:spPr>
        <p:txBody>
          <a:bodyPr/>
          <a:lstStyle/>
          <a:p>
            <a:pPr marL="609600" indent="-609600"/>
            <a:r>
              <a:rPr lang="en-US" altLang="zh-CN" dirty="0">
                <a:latin typeface="Verdana" pitchFamily="34" charset="0"/>
                <a:ea typeface="宋体" pitchFamily="2" charset="-122"/>
              </a:rPr>
              <a:t>RUP</a:t>
            </a:r>
            <a:r>
              <a:rPr lang="zh-CN" altLang="en-US" dirty="0">
                <a:latin typeface="Verdana" pitchFamily="34" charset="0"/>
                <a:ea typeface="宋体" pitchFamily="2" charset="-122"/>
              </a:rPr>
              <a:t>包括以下几个阶段：</a:t>
            </a:r>
          </a:p>
          <a:p>
            <a:pPr marL="1009650" lvl="1" indent="-609600">
              <a:buFont typeface="Wingdings" pitchFamily="2" charset="2"/>
              <a:buAutoNum type="circleNumDbPlain"/>
            </a:pPr>
            <a:r>
              <a:rPr lang="zh-CN" altLang="en-US" dirty="0">
                <a:latin typeface="Verdana" pitchFamily="34" charset="0"/>
                <a:ea typeface="宋体" pitchFamily="2" charset="-122"/>
              </a:rPr>
              <a:t>起始阶段</a:t>
            </a:r>
          </a:p>
          <a:p>
            <a:pPr marL="1009650" lvl="1" indent="-609600">
              <a:buFont typeface="Wingdings" pitchFamily="2" charset="2"/>
              <a:buAutoNum type="circleNumDbPlain"/>
            </a:pPr>
            <a:r>
              <a:rPr lang="zh-CN" altLang="en-US" dirty="0">
                <a:latin typeface="Verdana" pitchFamily="34" charset="0"/>
                <a:ea typeface="宋体" pitchFamily="2" charset="-122"/>
              </a:rPr>
              <a:t>细化阶段</a:t>
            </a:r>
          </a:p>
          <a:p>
            <a:pPr marL="1009650" lvl="1" indent="-609600">
              <a:buFont typeface="Wingdings" pitchFamily="2" charset="2"/>
              <a:buAutoNum type="circleNumDbPlain"/>
            </a:pPr>
            <a:r>
              <a:rPr lang="zh-CN" altLang="en-US" dirty="0">
                <a:latin typeface="Verdana" pitchFamily="34" charset="0"/>
                <a:ea typeface="宋体" pitchFamily="2" charset="-122"/>
              </a:rPr>
              <a:t>构建阶段</a:t>
            </a:r>
          </a:p>
          <a:p>
            <a:pPr marL="1009650" lvl="1" indent="-609600">
              <a:buFont typeface="Wingdings" pitchFamily="2" charset="2"/>
              <a:buAutoNum type="circleNumDbPlain"/>
            </a:pPr>
            <a:r>
              <a:rPr lang="zh-CN" altLang="en-US" dirty="0">
                <a:latin typeface="Verdana" pitchFamily="34" charset="0"/>
                <a:ea typeface="宋体" pitchFamily="2" charset="-122"/>
              </a:rPr>
              <a:t>交付阶段</a:t>
            </a:r>
          </a:p>
          <a:p>
            <a:pPr marL="609600" indent="-609600"/>
            <a:r>
              <a:rPr lang="zh-CN" altLang="en-US" dirty="0">
                <a:latin typeface="Verdana" pitchFamily="34" charset="0"/>
                <a:ea typeface="宋体" pitchFamily="2" charset="-122"/>
              </a:rPr>
              <a:t>每个阶段结束于一个主要的里程碑（</a:t>
            </a:r>
            <a:r>
              <a:rPr lang="en-US" altLang="zh-CN" dirty="0">
                <a:latin typeface="Verdana" pitchFamily="34" charset="0"/>
                <a:ea typeface="宋体" pitchFamily="2" charset="-122"/>
              </a:rPr>
              <a:t>Major Milestones</a:t>
            </a:r>
            <a:r>
              <a:rPr lang="zh-CN" altLang="en-US" dirty="0">
                <a:latin typeface="Verdana" pitchFamily="34" charset="0"/>
                <a:ea typeface="宋体" pitchFamily="2" charset="-122"/>
              </a:rPr>
              <a:t>），每个阶段本质上是两个里程碑之间的时间跨度。 </a:t>
            </a:r>
          </a:p>
        </p:txBody>
      </p:sp>
      <p:sp>
        <p:nvSpPr>
          <p:cNvPr id="4" name="灯片编号占位符 3">
            <a:extLst>
              <a:ext uri="{FF2B5EF4-FFF2-40B4-BE49-F238E27FC236}">
                <a16:creationId xmlns:a16="http://schemas.microsoft.com/office/drawing/2014/main" id="{A5DAE36B-6C79-4F55-9856-308A2C5DED51}"/>
              </a:ext>
            </a:extLst>
          </p:cNvPr>
          <p:cNvSpPr txBox="1">
            <a:spLocks/>
          </p:cNvSpPr>
          <p:nvPr/>
        </p:nvSpPr>
        <p:spPr>
          <a:xfrm>
            <a:off x="6629400" y="6171406"/>
            <a:ext cx="2133600" cy="341313"/>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r>
              <a:rPr lang="zh-CN" altLang="en-US" dirty="0"/>
              <a:t>第</a:t>
            </a:r>
            <a:r>
              <a:rPr lang="en-US" altLang="zh-CN" dirty="0"/>
              <a:t>11.</a:t>
            </a:r>
            <a:fld id="{528572B1-27AD-4649-A0E6-D93F194CE089}" type="slidenum">
              <a:rPr lang="zh-CN" altLang="en-US" smtClean="0"/>
              <a:pPr algn="r">
                <a:defRPr/>
              </a:pPr>
              <a:t>30</a:t>
            </a:fld>
            <a:r>
              <a:rPr lang="zh-CN" altLang="en-US" dirty="0"/>
              <a:t>页</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3637" name="Picture 5"/>
          <p:cNvPicPr>
            <a:picLocks noChangeAspect="1" noChangeArrowheads="1"/>
          </p:cNvPicPr>
          <p:nvPr/>
        </p:nvPicPr>
        <p:blipFill>
          <a:blip r:embed="rId2"/>
          <a:srcRect/>
          <a:stretch>
            <a:fillRect/>
          </a:stretch>
        </p:blipFill>
        <p:spPr bwMode="auto">
          <a:xfrm>
            <a:off x="3703335" y="20978"/>
            <a:ext cx="5429779" cy="3976914"/>
          </a:xfrm>
          <a:prstGeom prst="rect">
            <a:avLst/>
          </a:prstGeom>
          <a:noFill/>
          <a:ln w="9525">
            <a:noFill/>
            <a:miter lim="800000"/>
            <a:headEnd/>
            <a:tailEnd/>
          </a:ln>
          <a:effectLst/>
        </p:spPr>
      </p:pic>
      <p:sp>
        <p:nvSpPr>
          <p:cNvPr id="453634" name="Rectangle 2"/>
          <p:cNvSpPr>
            <a:spLocks noGrp="1" noChangeArrowheads="1"/>
          </p:cNvSpPr>
          <p:nvPr>
            <p:ph type="title" idx="4294967295"/>
          </p:nvPr>
        </p:nvSpPr>
        <p:spPr/>
        <p:txBody>
          <a:bodyPr/>
          <a:lstStyle/>
          <a:p>
            <a:r>
              <a:rPr lang="zh-CN" altLang="zh-CN">
                <a:latin typeface="Verdana" pitchFamily="34" charset="0"/>
                <a:ea typeface="宋体" pitchFamily="2" charset="-122"/>
              </a:rPr>
              <a:t>1.  </a:t>
            </a:r>
            <a:r>
              <a:rPr lang="zh-CN">
                <a:latin typeface="Verdana" pitchFamily="34" charset="0"/>
                <a:ea typeface="宋体" pitchFamily="2" charset="-122"/>
              </a:rPr>
              <a:t>初始阶段</a:t>
            </a:r>
            <a:endParaRPr lang="zh-CN" altLang="en-US">
              <a:latin typeface="Verdana" pitchFamily="34" charset="0"/>
              <a:ea typeface="宋体" pitchFamily="2" charset="-122"/>
            </a:endParaRPr>
          </a:p>
        </p:txBody>
      </p:sp>
      <p:sp>
        <p:nvSpPr>
          <p:cNvPr id="453636" name="Rectangle 4"/>
          <p:cNvSpPr>
            <a:spLocks noGrp="1" noChangeArrowheads="1"/>
          </p:cNvSpPr>
          <p:nvPr>
            <p:ph type="body" idx="4294967295"/>
          </p:nvPr>
        </p:nvSpPr>
        <p:spPr>
          <a:xfrm>
            <a:off x="-36286" y="3276600"/>
            <a:ext cx="9067800" cy="3247005"/>
          </a:xfrm>
        </p:spPr>
        <p:txBody>
          <a:bodyPr/>
          <a:lstStyle/>
          <a:p>
            <a:pPr eaLnBrk="1" hangingPunct="1">
              <a:lnSpc>
                <a:spcPct val="90000"/>
              </a:lnSpc>
              <a:spcBef>
                <a:spcPct val="15000"/>
              </a:spcBef>
              <a:spcAft>
                <a:spcPct val="15000"/>
              </a:spcAft>
              <a:buClr>
                <a:srgbClr val="FFFF66"/>
              </a:buClr>
            </a:pPr>
            <a:r>
              <a:rPr kumimoji="1" lang="zh-CN" altLang="en-US" dirty="0">
                <a:effectLst>
                  <a:outerShdw blurRad="38100" dist="38100" dir="2700000" algn="tl">
                    <a:srgbClr val="C0C0C0"/>
                  </a:outerShdw>
                </a:effectLst>
                <a:latin typeface="Verdana" pitchFamily="34" charset="0"/>
                <a:ea typeface="宋体" pitchFamily="2" charset="-122"/>
              </a:rPr>
              <a:t>目标</a:t>
            </a:r>
            <a:endParaRPr kumimoji="1" lang="en-US" altLang="zh-CN" dirty="0">
              <a:effectLst>
                <a:outerShdw blurRad="38100" dist="38100" dir="2700000" algn="tl">
                  <a:srgbClr val="C0C0C0"/>
                </a:outerShdw>
              </a:effectLst>
              <a:latin typeface="Verdana" pitchFamily="34" charset="0"/>
              <a:ea typeface="宋体" pitchFamily="2" charset="-122"/>
            </a:endParaRPr>
          </a:p>
          <a:p>
            <a:pPr lvl="1" eaLnBrk="1" hangingPunct="1">
              <a:lnSpc>
                <a:spcPct val="90000"/>
              </a:lnSpc>
              <a:spcBef>
                <a:spcPct val="15000"/>
              </a:spcBef>
              <a:spcAft>
                <a:spcPct val="15000"/>
              </a:spcAft>
              <a:buClr>
                <a:srgbClr val="FFFF66"/>
              </a:buClr>
            </a:pPr>
            <a:r>
              <a:rPr kumimoji="1" lang="zh-CN" altLang="en-US" dirty="0">
                <a:effectLst>
                  <a:outerShdw blurRad="38100" dist="38100" dir="2700000" algn="tl">
                    <a:srgbClr val="C0C0C0"/>
                  </a:outerShdw>
                </a:effectLst>
                <a:latin typeface="Verdana" pitchFamily="34" charset="0"/>
                <a:ea typeface="宋体" pitchFamily="2" charset="-122"/>
              </a:rPr>
              <a:t>为系统建立商业案例</a:t>
            </a:r>
            <a:endParaRPr kumimoji="1" lang="en-US" altLang="zh-CN" dirty="0">
              <a:effectLst>
                <a:outerShdw blurRad="38100" dist="38100" dir="2700000" algn="tl">
                  <a:srgbClr val="C0C0C0"/>
                </a:outerShdw>
              </a:effectLst>
              <a:latin typeface="Verdana" pitchFamily="34" charset="0"/>
              <a:ea typeface="宋体" pitchFamily="2" charset="-122"/>
            </a:endParaRPr>
          </a:p>
          <a:p>
            <a:pPr lvl="1" eaLnBrk="1" hangingPunct="1">
              <a:lnSpc>
                <a:spcPct val="90000"/>
              </a:lnSpc>
              <a:spcBef>
                <a:spcPct val="15000"/>
              </a:spcBef>
              <a:spcAft>
                <a:spcPct val="15000"/>
              </a:spcAft>
              <a:buClr>
                <a:srgbClr val="FFFF66"/>
              </a:buClr>
            </a:pPr>
            <a:r>
              <a:rPr kumimoji="1" lang="zh-CN" altLang="en-US" sz="2800" dirty="0">
                <a:effectLst>
                  <a:outerShdw blurRad="38100" dist="38100" dir="2700000" algn="tl">
                    <a:srgbClr val="C0C0C0"/>
                  </a:outerShdw>
                </a:effectLst>
                <a:latin typeface="Verdana" pitchFamily="34" charset="0"/>
                <a:ea typeface="宋体" pitchFamily="2" charset="-122"/>
              </a:rPr>
              <a:t>确定项目的边界</a:t>
            </a:r>
            <a:endParaRPr kumimoji="1" lang="en-US" altLang="zh-CN" sz="2800" dirty="0">
              <a:effectLst>
                <a:outerShdw blurRad="38100" dist="38100" dir="2700000" algn="tl">
                  <a:srgbClr val="C0C0C0"/>
                </a:outerShdw>
              </a:effectLst>
              <a:latin typeface="Verdana" pitchFamily="34" charset="0"/>
              <a:ea typeface="宋体" pitchFamily="2" charset="-122"/>
            </a:endParaRPr>
          </a:p>
          <a:p>
            <a:pPr eaLnBrk="1" hangingPunct="1">
              <a:lnSpc>
                <a:spcPct val="90000"/>
              </a:lnSpc>
              <a:spcBef>
                <a:spcPct val="15000"/>
              </a:spcBef>
              <a:spcAft>
                <a:spcPct val="15000"/>
              </a:spcAft>
              <a:buClr>
                <a:srgbClr val="FFFF66"/>
              </a:buClr>
            </a:pPr>
            <a:r>
              <a:rPr kumimoji="1" lang="zh-CN" altLang="en-US" dirty="0">
                <a:effectLst>
                  <a:outerShdw blurRad="38100" dist="38100" dir="2700000" algn="tl">
                    <a:srgbClr val="C0C0C0"/>
                  </a:outerShdw>
                </a:effectLst>
                <a:latin typeface="Verdana" pitchFamily="34" charset="0"/>
                <a:ea typeface="宋体" pitchFamily="2" charset="-122"/>
              </a:rPr>
              <a:t>关注业务和需求方面的主要风险</a:t>
            </a:r>
            <a:endParaRPr kumimoji="1" lang="en-US" altLang="zh-CN" dirty="0">
              <a:effectLst>
                <a:outerShdw blurRad="38100" dist="38100" dir="2700000" algn="tl">
                  <a:srgbClr val="C0C0C0"/>
                </a:outerShdw>
              </a:effectLst>
              <a:latin typeface="Verdana" pitchFamily="34" charset="0"/>
              <a:ea typeface="宋体" pitchFamily="2" charset="-122"/>
            </a:endParaRPr>
          </a:p>
          <a:p>
            <a:pPr marL="0" indent="0">
              <a:lnSpc>
                <a:spcPct val="90000"/>
              </a:lnSpc>
              <a:buNone/>
            </a:pPr>
            <a:endParaRPr lang="zh-CN" altLang="en-US" sz="3600" dirty="0">
              <a:latin typeface="Verdana" pitchFamily="34" charset="0"/>
              <a:ea typeface="宋体" pitchFamily="2" charset="-122"/>
            </a:endParaRPr>
          </a:p>
        </p:txBody>
      </p:sp>
      <p:sp>
        <p:nvSpPr>
          <p:cNvPr id="5" name="灯片编号占位符 3">
            <a:extLst>
              <a:ext uri="{FF2B5EF4-FFF2-40B4-BE49-F238E27FC236}">
                <a16:creationId xmlns:a16="http://schemas.microsoft.com/office/drawing/2014/main" id="{01B4AD0B-ABD2-46DA-A090-51C62BC0C169}"/>
              </a:ext>
            </a:extLst>
          </p:cNvPr>
          <p:cNvSpPr txBox="1">
            <a:spLocks/>
          </p:cNvSpPr>
          <p:nvPr/>
        </p:nvSpPr>
        <p:spPr>
          <a:xfrm>
            <a:off x="6629400" y="6171406"/>
            <a:ext cx="2133600" cy="341313"/>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r>
              <a:rPr lang="zh-CN" altLang="en-US" dirty="0"/>
              <a:t>第</a:t>
            </a:r>
            <a:r>
              <a:rPr lang="en-US" altLang="zh-CN" dirty="0"/>
              <a:t>11.</a:t>
            </a:r>
            <a:fld id="{528572B1-27AD-4649-A0E6-D93F194CE089}" type="slidenum">
              <a:rPr lang="zh-CN" altLang="en-US" smtClean="0"/>
              <a:pPr algn="r">
                <a:defRPr/>
              </a:pPr>
              <a:t>31</a:t>
            </a:fld>
            <a:r>
              <a:rPr lang="zh-CN" altLang="en-US" dirty="0"/>
              <a:t>页</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idx="4294967295"/>
          </p:nvPr>
        </p:nvSpPr>
        <p:spPr/>
        <p:txBody>
          <a:bodyPr/>
          <a:lstStyle/>
          <a:p>
            <a:r>
              <a:rPr lang="zh-CN" altLang="zh-CN">
                <a:latin typeface="Verdana" pitchFamily="34" charset="0"/>
                <a:ea typeface="宋体" pitchFamily="2" charset="-122"/>
              </a:rPr>
              <a:t>1.  </a:t>
            </a:r>
            <a:r>
              <a:rPr lang="zh-CN">
                <a:latin typeface="Verdana" pitchFamily="34" charset="0"/>
                <a:ea typeface="宋体" pitchFamily="2" charset="-122"/>
              </a:rPr>
              <a:t>初始阶段</a:t>
            </a:r>
            <a:endParaRPr lang="zh-CN" altLang="en-US">
              <a:latin typeface="Verdana" pitchFamily="34" charset="0"/>
              <a:ea typeface="宋体" pitchFamily="2" charset="-122"/>
            </a:endParaRPr>
          </a:p>
        </p:txBody>
      </p:sp>
      <p:sp>
        <p:nvSpPr>
          <p:cNvPr id="555011" name="Rectangle 3"/>
          <p:cNvSpPr>
            <a:spLocks noGrp="1" noChangeArrowheads="1"/>
          </p:cNvSpPr>
          <p:nvPr>
            <p:ph type="body" idx="4294967295"/>
          </p:nvPr>
        </p:nvSpPr>
        <p:spPr>
          <a:xfrm>
            <a:off x="0" y="1844675"/>
            <a:ext cx="9144000" cy="4281488"/>
          </a:xfrm>
        </p:spPr>
        <p:txBody>
          <a:bodyPr/>
          <a:lstStyle/>
          <a:p>
            <a:pPr marL="533400" indent="-533400">
              <a:lnSpc>
                <a:spcPct val="90000"/>
              </a:lnSpc>
            </a:pPr>
            <a:r>
              <a:rPr lang="zh-CN" altLang="en-US" sz="3600" dirty="0">
                <a:latin typeface="Verdana" pitchFamily="34" charset="0"/>
                <a:ea typeface="宋体" pitchFamily="2" charset="-122"/>
              </a:rPr>
              <a:t>初始阶段所要进行如下的活动：</a:t>
            </a:r>
          </a:p>
          <a:p>
            <a:pPr marL="933450" lvl="1" indent="-533400">
              <a:lnSpc>
                <a:spcPct val="90000"/>
              </a:lnSpc>
              <a:buFont typeface="Wingdings" pitchFamily="2" charset="2"/>
              <a:buAutoNum type="circleNumDbPlain"/>
            </a:pPr>
            <a:r>
              <a:rPr lang="zh-CN" altLang="en-US" sz="3200" dirty="0">
                <a:latin typeface="Verdana" pitchFamily="34" charset="0"/>
                <a:ea typeface="宋体" pitchFamily="2" charset="-122"/>
              </a:rPr>
              <a:t>明确说明项目规模，了解环境以及最重要的需求和约束，以便可以得出最终产品的验收标准。</a:t>
            </a:r>
          </a:p>
          <a:p>
            <a:pPr marL="933450" lvl="1" indent="-533400">
              <a:lnSpc>
                <a:spcPct val="90000"/>
              </a:lnSpc>
              <a:buFont typeface="Wingdings" pitchFamily="2" charset="2"/>
              <a:buAutoNum type="circleNumDbPlain"/>
            </a:pPr>
            <a:r>
              <a:rPr lang="zh-CN" altLang="en-US" sz="3200" dirty="0">
                <a:latin typeface="Verdana" pitchFamily="34" charset="0"/>
                <a:ea typeface="宋体" pitchFamily="2" charset="-122"/>
              </a:rPr>
              <a:t>评估风险管理、人员配备、项目计划以及成本</a:t>
            </a:r>
            <a:r>
              <a:rPr lang="en-US" altLang="zh-CN" sz="3200" dirty="0">
                <a:latin typeface="Verdana" pitchFamily="34" charset="0"/>
                <a:ea typeface="宋体" pitchFamily="2" charset="-122"/>
              </a:rPr>
              <a:t>/</a:t>
            </a:r>
            <a:r>
              <a:rPr lang="zh-CN" altLang="en-US" sz="3200" dirty="0">
                <a:latin typeface="Verdana" pitchFamily="34" charset="0"/>
                <a:ea typeface="宋体" pitchFamily="2" charset="-122"/>
              </a:rPr>
              <a:t>进度</a:t>
            </a:r>
            <a:r>
              <a:rPr lang="en-US" altLang="zh-CN" sz="3200" dirty="0">
                <a:latin typeface="Verdana" pitchFamily="34" charset="0"/>
                <a:ea typeface="宋体" pitchFamily="2" charset="-122"/>
              </a:rPr>
              <a:t>/</a:t>
            </a:r>
            <a:r>
              <a:rPr lang="zh-CN" altLang="en-US" sz="3200" dirty="0">
                <a:latin typeface="Verdana" pitchFamily="34" charset="0"/>
                <a:ea typeface="宋体" pitchFamily="2" charset="-122"/>
              </a:rPr>
              <a:t>收益折衷的被选方案。</a:t>
            </a:r>
          </a:p>
          <a:p>
            <a:pPr marL="933450" lvl="1" indent="-533400">
              <a:lnSpc>
                <a:spcPct val="90000"/>
              </a:lnSpc>
              <a:buFont typeface="Wingdings" pitchFamily="2" charset="2"/>
              <a:buAutoNum type="circleNumDbPlain"/>
            </a:pPr>
            <a:r>
              <a:rPr lang="zh-CN" altLang="en-US" sz="3200" dirty="0">
                <a:latin typeface="Verdana" pitchFamily="34" charset="0"/>
                <a:ea typeface="宋体" pitchFamily="2" charset="-122"/>
              </a:rPr>
              <a:t>综合考虑被选构架，评估构架。</a:t>
            </a:r>
          </a:p>
          <a:p>
            <a:pPr marL="933450" lvl="1" indent="-533400">
              <a:lnSpc>
                <a:spcPct val="90000"/>
              </a:lnSpc>
              <a:buFont typeface="Wingdings" pitchFamily="2" charset="2"/>
              <a:buAutoNum type="circleNumDbPlain"/>
            </a:pPr>
            <a:r>
              <a:rPr lang="zh-CN" altLang="en-US" sz="3200" dirty="0">
                <a:latin typeface="Verdana" pitchFamily="34" charset="0"/>
                <a:ea typeface="宋体" pitchFamily="2" charset="-122"/>
              </a:rPr>
              <a:t>准备项目的环境，评估项目和组织，选择工具，决定流程中要改进的部分。</a:t>
            </a:r>
          </a:p>
        </p:txBody>
      </p:sp>
      <p:sp>
        <p:nvSpPr>
          <p:cNvPr id="4" name="灯片编号占位符 3">
            <a:extLst>
              <a:ext uri="{FF2B5EF4-FFF2-40B4-BE49-F238E27FC236}">
                <a16:creationId xmlns:a16="http://schemas.microsoft.com/office/drawing/2014/main" id="{0F5213B1-8AA5-4066-9725-F0408C6EF513}"/>
              </a:ext>
            </a:extLst>
          </p:cNvPr>
          <p:cNvSpPr txBox="1">
            <a:spLocks/>
          </p:cNvSpPr>
          <p:nvPr/>
        </p:nvSpPr>
        <p:spPr>
          <a:xfrm>
            <a:off x="6629400" y="6171406"/>
            <a:ext cx="2133600" cy="341313"/>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r>
              <a:rPr lang="zh-CN" altLang="en-US" dirty="0"/>
              <a:t>第</a:t>
            </a:r>
            <a:r>
              <a:rPr lang="en-US" altLang="zh-CN" dirty="0"/>
              <a:t>11.</a:t>
            </a:r>
            <a:fld id="{528572B1-27AD-4649-A0E6-D93F194CE089}" type="slidenum">
              <a:rPr lang="zh-CN" altLang="en-US" smtClean="0"/>
              <a:pPr algn="r">
                <a:defRPr/>
              </a:pPr>
              <a:t>32</a:t>
            </a:fld>
            <a:r>
              <a:rPr lang="zh-CN" altLang="en-US" dirty="0"/>
              <a:t>页</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Grp="1" noChangeArrowheads="1"/>
          </p:cNvSpPr>
          <p:nvPr>
            <p:ph type="title" idx="4294967295"/>
          </p:nvPr>
        </p:nvSpPr>
        <p:spPr/>
        <p:txBody>
          <a:bodyPr/>
          <a:lstStyle/>
          <a:p>
            <a:r>
              <a:rPr lang="zh-CN" altLang="zh-CN">
                <a:latin typeface="Verdana" pitchFamily="34" charset="0"/>
                <a:ea typeface="宋体" pitchFamily="2" charset="-122"/>
              </a:rPr>
              <a:t>1.  </a:t>
            </a:r>
            <a:r>
              <a:rPr lang="zh-CN">
                <a:latin typeface="Verdana" pitchFamily="34" charset="0"/>
                <a:ea typeface="宋体" pitchFamily="2" charset="-122"/>
              </a:rPr>
              <a:t>初始阶段</a:t>
            </a:r>
            <a:endParaRPr lang="zh-CN" altLang="en-US">
              <a:latin typeface="Verdana" pitchFamily="34" charset="0"/>
              <a:ea typeface="宋体" pitchFamily="2" charset="-122"/>
            </a:endParaRPr>
          </a:p>
        </p:txBody>
      </p:sp>
      <p:sp>
        <p:nvSpPr>
          <p:cNvPr id="454659" name="Rectangle 3"/>
          <p:cNvSpPr>
            <a:spLocks noGrp="1" noChangeArrowheads="1"/>
          </p:cNvSpPr>
          <p:nvPr>
            <p:ph type="body" idx="4294967295"/>
          </p:nvPr>
        </p:nvSpPr>
        <p:spPr/>
        <p:txBody>
          <a:bodyPr/>
          <a:lstStyle/>
          <a:p>
            <a:pPr marL="533400" indent="-533400"/>
            <a:r>
              <a:rPr lang="zh-CN" altLang="en-US" dirty="0">
                <a:latin typeface="Verdana" pitchFamily="34" charset="0"/>
                <a:ea typeface="宋体" pitchFamily="2" charset="-122"/>
              </a:rPr>
              <a:t>初始阶段的评估标准如下：</a:t>
            </a:r>
          </a:p>
          <a:p>
            <a:pPr marL="933450" lvl="1" indent="-533400">
              <a:buFont typeface="Wingdings" pitchFamily="2" charset="2"/>
              <a:buAutoNum type="circleNumDbPlain"/>
            </a:pPr>
            <a:r>
              <a:rPr lang="zh-CN" altLang="en-US" dirty="0">
                <a:latin typeface="Verdana" pitchFamily="34" charset="0"/>
                <a:ea typeface="宋体" pitchFamily="2" charset="-122"/>
              </a:rPr>
              <a:t>出资人同意系统范围定义以及费用和进度评估。</a:t>
            </a:r>
          </a:p>
          <a:p>
            <a:pPr marL="933450" lvl="1" indent="-533400">
              <a:buFont typeface="Wingdings" pitchFamily="2" charset="2"/>
              <a:buAutoNum type="circleNumDbPlain"/>
            </a:pPr>
            <a:r>
              <a:rPr lang="zh-CN" altLang="en-US" dirty="0">
                <a:latin typeface="Verdana" pitchFamily="34" charset="0"/>
                <a:ea typeface="宋体" pitchFamily="2" charset="-122"/>
              </a:rPr>
              <a:t>主要用例是否符合需求。</a:t>
            </a:r>
          </a:p>
          <a:p>
            <a:pPr marL="933450" lvl="1" indent="-533400">
              <a:buFont typeface="Wingdings" pitchFamily="2" charset="2"/>
              <a:buAutoNum type="circleNumDbPlain"/>
            </a:pPr>
            <a:r>
              <a:rPr lang="zh-CN" altLang="en-US" dirty="0">
                <a:latin typeface="Verdana" pitchFamily="34" charset="0"/>
                <a:ea typeface="宋体" pitchFamily="2" charset="-122"/>
              </a:rPr>
              <a:t>费用和进度评估、优先级、风险以及开发过程的可信性。</a:t>
            </a:r>
          </a:p>
          <a:p>
            <a:pPr marL="933450" lvl="1" indent="-533400">
              <a:buFont typeface="Wingdings" pitchFamily="2" charset="2"/>
              <a:buAutoNum type="circleNumDbPlain"/>
            </a:pPr>
            <a:r>
              <a:rPr lang="zh-CN" altLang="en-US" dirty="0">
                <a:latin typeface="Verdana" pitchFamily="34" charset="0"/>
                <a:ea typeface="宋体" pitchFamily="2" charset="-122"/>
              </a:rPr>
              <a:t>任何已开发的原型的深度和广度。</a:t>
            </a:r>
          </a:p>
          <a:p>
            <a:pPr marL="933450" lvl="1" indent="-533400">
              <a:buFont typeface="Wingdings" pitchFamily="2" charset="2"/>
              <a:buAutoNum type="circleNumDbPlain"/>
            </a:pPr>
            <a:r>
              <a:rPr lang="zh-CN" altLang="en-US" dirty="0">
                <a:latin typeface="Verdana" pitchFamily="34" charset="0"/>
                <a:ea typeface="宋体" pitchFamily="2" charset="-122"/>
              </a:rPr>
              <a:t>实际开销与计划开销。 </a:t>
            </a:r>
          </a:p>
          <a:p>
            <a:pPr marL="533400" indent="-533400"/>
            <a:r>
              <a:rPr lang="zh-CN" altLang="en-US" dirty="0">
                <a:latin typeface="Verdana" pitchFamily="34" charset="0"/>
                <a:ea typeface="宋体" pitchFamily="2" charset="-122"/>
              </a:rPr>
              <a:t>初始阶段的焦点是需求和分析工作流。 </a:t>
            </a:r>
          </a:p>
        </p:txBody>
      </p:sp>
      <p:sp>
        <p:nvSpPr>
          <p:cNvPr id="4" name="灯片编号占位符 3">
            <a:extLst>
              <a:ext uri="{FF2B5EF4-FFF2-40B4-BE49-F238E27FC236}">
                <a16:creationId xmlns:a16="http://schemas.microsoft.com/office/drawing/2014/main" id="{25EFA4BF-3889-49C4-96CC-C3478814B93E}"/>
              </a:ext>
            </a:extLst>
          </p:cNvPr>
          <p:cNvSpPr txBox="1">
            <a:spLocks/>
          </p:cNvSpPr>
          <p:nvPr/>
        </p:nvSpPr>
        <p:spPr>
          <a:xfrm>
            <a:off x="6629400" y="6171406"/>
            <a:ext cx="2133600" cy="341313"/>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r>
              <a:rPr lang="zh-CN" altLang="en-US" dirty="0"/>
              <a:t>第</a:t>
            </a:r>
            <a:r>
              <a:rPr lang="en-US" altLang="zh-CN" dirty="0"/>
              <a:t>11.</a:t>
            </a:r>
            <a:fld id="{528572B1-27AD-4649-A0E6-D93F194CE089}" type="slidenum">
              <a:rPr lang="zh-CN" altLang="en-US" smtClean="0"/>
              <a:pPr algn="r">
                <a:defRPr/>
              </a:pPr>
              <a:t>33</a:t>
            </a:fld>
            <a:r>
              <a:rPr lang="zh-CN" altLang="en-US" dirty="0"/>
              <a:t>页</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idx="4294967295"/>
          </p:nvPr>
        </p:nvSpPr>
        <p:spPr/>
        <p:txBody>
          <a:bodyPr/>
          <a:lstStyle/>
          <a:p>
            <a:r>
              <a:rPr lang="en-US" altLang="zh-CN">
                <a:latin typeface="Verdana" pitchFamily="34" charset="0"/>
                <a:ea typeface="宋体" pitchFamily="2" charset="-122"/>
              </a:rPr>
              <a:t>2.  </a:t>
            </a:r>
            <a:r>
              <a:rPr lang="zh-CN" altLang="en-US">
                <a:latin typeface="Verdana" pitchFamily="34" charset="0"/>
                <a:ea typeface="宋体" pitchFamily="2" charset="-122"/>
              </a:rPr>
              <a:t>细化阶段</a:t>
            </a:r>
          </a:p>
        </p:txBody>
      </p:sp>
      <p:sp>
        <p:nvSpPr>
          <p:cNvPr id="556035" name="Rectangle 3"/>
          <p:cNvSpPr>
            <a:spLocks noGrp="1" noChangeArrowheads="1"/>
          </p:cNvSpPr>
          <p:nvPr>
            <p:ph type="body" idx="4294967295"/>
          </p:nvPr>
        </p:nvSpPr>
        <p:spPr>
          <a:xfrm>
            <a:off x="0" y="1752600"/>
            <a:ext cx="9143999" cy="4267200"/>
          </a:xfrm>
        </p:spPr>
        <p:txBody>
          <a:bodyPr/>
          <a:lstStyle/>
          <a:p>
            <a:pPr marL="0" indent="0" eaLnBrk="1" hangingPunct="1">
              <a:spcBef>
                <a:spcPct val="0"/>
              </a:spcBef>
              <a:buClrTx/>
              <a:buFontTx/>
              <a:buNone/>
            </a:pPr>
            <a:r>
              <a:rPr kumimoji="1" lang="zh-CN" altLang="en-US" sz="2800" dirty="0">
                <a:effectLst>
                  <a:outerShdw blurRad="38100" dist="38100" dir="2700000" algn="tl">
                    <a:srgbClr val="C0C0C0"/>
                  </a:outerShdw>
                </a:effectLst>
                <a:latin typeface="Verdana" pitchFamily="34" charset="0"/>
                <a:ea typeface="宋体" pitchFamily="2" charset="-122"/>
              </a:rPr>
              <a:t>目标</a:t>
            </a:r>
            <a:endParaRPr kumimoji="1" lang="en-US" altLang="zh-CN" sz="2800" dirty="0">
              <a:effectLst>
                <a:outerShdw blurRad="38100" dist="38100" dir="2700000" algn="tl">
                  <a:srgbClr val="C0C0C0"/>
                </a:outerShdw>
              </a:effectLst>
              <a:latin typeface="Verdana" pitchFamily="34" charset="0"/>
              <a:ea typeface="宋体" pitchFamily="2" charset="-122"/>
            </a:endParaRPr>
          </a:p>
          <a:p>
            <a:pPr eaLnBrk="1" hangingPunct="1">
              <a:spcBef>
                <a:spcPct val="0"/>
              </a:spcBef>
            </a:pPr>
            <a:r>
              <a:rPr kumimoji="1" lang="zh-CN" altLang="en-US" sz="2800" dirty="0">
                <a:effectLst>
                  <a:outerShdw blurRad="38100" dist="38100" dir="2700000" algn="tl">
                    <a:srgbClr val="C0C0C0"/>
                  </a:outerShdw>
                </a:effectLst>
                <a:latin typeface="Verdana" pitchFamily="34" charset="0"/>
                <a:ea typeface="宋体" pitchFamily="2" charset="-122"/>
              </a:rPr>
              <a:t>分析问题领域，</a:t>
            </a:r>
            <a:endParaRPr kumimoji="1" lang="en-US" altLang="zh-CN" sz="2800" dirty="0">
              <a:effectLst>
                <a:outerShdw blurRad="38100" dist="38100" dir="2700000" algn="tl">
                  <a:srgbClr val="C0C0C0"/>
                </a:outerShdw>
              </a:effectLst>
              <a:latin typeface="Verdana" pitchFamily="34" charset="0"/>
              <a:ea typeface="宋体" pitchFamily="2" charset="-122"/>
            </a:endParaRPr>
          </a:p>
          <a:p>
            <a:pPr eaLnBrk="1" hangingPunct="1">
              <a:spcBef>
                <a:spcPct val="0"/>
              </a:spcBef>
            </a:pPr>
            <a:r>
              <a:rPr kumimoji="1" lang="zh-CN" altLang="en-US" sz="2800" dirty="0">
                <a:effectLst>
                  <a:outerShdw blurRad="38100" dist="38100" dir="2700000" algn="tl">
                    <a:srgbClr val="C0C0C0"/>
                  </a:outerShdw>
                </a:effectLst>
                <a:latin typeface="Verdana" pitchFamily="34" charset="0"/>
                <a:ea typeface="宋体" pitchFamily="2" charset="-122"/>
              </a:rPr>
              <a:t>建立健全的体系结构基础，</a:t>
            </a:r>
            <a:endParaRPr kumimoji="1" lang="en-US" altLang="zh-CN" sz="2800" dirty="0">
              <a:effectLst>
                <a:outerShdw blurRad="38100" dist="38100" dir="2700000" algn="tl">
                  <a:srgbClr val="C0C0C0"/>
                </a:outerShdw>
              </a:effectLst>
              <a:latin typeface="Verdana" pitchFamily="34" charset="0"/>
              <a:ea typeface="宋体" pitchFamily="2" charset="-122"/>
            </a:endParaRPr>
          </a:p>
          <a:p>
            <a:pPr eaLnBrk="1" hangingPunct="1">
              <a:spcBef>
                <a:spcPct val="0"/>
              </a:spcBef>
            </a:pPr>
            <a:r>
              <a:rPr kumimoji="1" lang="zh-CN" altLang="en-US" sz="2800" dirty="0">
                <a:effectLst>
                  <a:outerShdw blurRad="38100" dist="38100" dir="2700000" algn="tl">
                    <a:srgbClr val="C0C0C0"/>
                  </a:outerShdw>
                </a:effectLst>
                <a:latin typeface="Verdana" pitchFamily="34" charset="0"/>
                <a:ea typeface="宋体" pitchFamily="2" charset="-122"/>
              </a:rPr>
              <a:t>编制项目计划，</a:t>
            </a:r>
            <a:endParaRPr kumimoji="1" lang="en-US" altLang="zh-CN" sz="2800" dirty="0">
              <a:effectLst>
                <a:outerShdw blurRad="38100" dist="38100" dir="2700000" algn="tl">
                  <a:srgbClr val="C0C0C0"/>
                </a:outerShdw>
              </a:effectLst>
              <a:latin typeface="Verdana" pitchFamily="34" charset="0"/>
              <a:ea typeface="宋体" pitchFamily="2" charset="-122"/>
            </a:endParaRPr>
          </a:p>
          <a:p>
            <a:pPr eaLnBrk="1" hangingPunct="1">
              <a:spcBef>
                <a:spcPct val="0"/>
              </a:spcBef>
            </a:pPr>
            <a:r>
              <a:rPr kumimoji="1" lang="zh-CN" altLang="en-US" sz="2800" dirty="0">
                <a:effectLst>
                  <a:outerShdw blurRad="38100" dist="38100" dir="2700000" algn="tl">
                    <a:srgbClr val="C0C0C0"/>
                  </a:outerShdw>
                </a:effectLst>
                <a:latin typeface="Verdana" pitchFamily="34" charset="0"/>
                <a:ea typeface="宋体" pitchFamily="2" charset="-122"/>
              </a:rPr>
              <a:t>淘汰项目中最高风险的元素。</a:t>
            </a:r>
            <a:endParaRPr kumimoji="1" lang="en-US" altLang="zh-CN" sz="2800" dirty="0">
              <a:effectLst>
                <a:outerShdw blurRad="38100" dist="38100" dir="2700000" algn="tl">
                  <a:srgbClr val="C0C0C0"/>
                </a:outerShdw>
              </a:effectLst>
              <a:latin typeface="Verdana" pitchFamily="34" charset="0"/>
              <a:ea typeface="宋体" pitchFamily="2" charset="-122"/>
            </a:endParaRPr>
          </a:p>
          <a:p>
            <a:pPr marL="0" indent="0" eaLnBrk="1" hangingPunct="1">
              <a:spcBef>
                <a:spcPct val="0"/>
              </a:spcBef>
              <a:buNone/>
            </a:pPr>
            <a:r>
              <a:rPr kumimoji="1" lang="zh-CN" altLang="en-US" sz="2800" dirty="0">
                <a:effectLst>
                  <a:outerShdw blurRad="38100" dist="38100" dir="2700000" algn="tl">
                    <a:srgbClr val="C0C0C0"/>
                  </a:outerShdw>
                </a:effectLst>
                <a:latin typeface="Verdana" pitchFamily="34" charset="0"/>
                <a:ea typeface="宋体" pitchFamily="2" charset="-122"/>
              </a:rPr>
              <a:t>为了达到该目的，</a:t>
            </a:r>
            <a:endParaRPr kumimoji="1" lang="en-US" altLang="zh-CN" sz="2800" dirty="0">
              <a:effectLst>
                <a:outerShdw blurRad="38100" dist="38100" dir="2700000" algn="tl">
                  <a:srgbClr val="C0C0C0"/>
                </a:outerShdw>
              </a:effectLst>
              <a:latin typeface="Verdana" pitchFamily="34" charset="0"/>
              <a:ea typeface="宋体" pitchFamily="2" charset="-122"/>
            </a:endParaRPr>
          </a:p>
          <a:p>
            <a:pPr eaLnBrk="1" hangingPunct="1">
              <a:spcBef>
                <a:spcPct val="0"/>
              </a:spcBef>
            </a:pPr>
            <a:r>
              <a:rPr kumimoji="1" lang="zh-CN" altLang="en-US" sz="2800" dirty="0">
                <a:effectLst>
                  <a:outerShdw blurRad="38100" dist="38100" dir="2700000" algn="tl">
                    <a:srgbClr val="C0C0C0"/>
                  </a:outerShdw>
                </a:effectLst>
                <a:latin typeface="Verdana" pitchFamily="34" charset="0"/>
                <a:ea typeface="宋体" pitchFamily="2" charset="-122"/>
              </a:rPr>
              <a:t>必须在理解整个系统的基础上，对体系结构作出决策，包括其范围、主要功能和诸如性能等非功能需求。</a:t>
            </a:r>
            <a:endParaRPr kumimoji="1" lang="en-US" altLang="zh-CN" sz="2800" dirty="0">
              <a:effectLst>
                <a:outerShdw blurRad="38100" dist="38100" dir="2700000" algn="tl">
                  <a:srgbClr val="C0C0C0"/>
                </a:outerShdw>
              </a:effectLst>
              <a:latin typeface="Verdana" pitchFamily="34" charset="0"/>
              <a:ea typeface="宋体" pitchFamily="2" charset="-122"/>
            </a:endParaRPr>
          </a:p>
          <a:p>
            <a:pPr eaLnBrk="1" hangingPunct="1">
              <a:spcBef>
                <a:spcPct val="0"/>
              </a:spcBef>
            </a:pPr>
            <a:r>
              <a:rPr kumimoji="1" lang="zh-CN" altLang="en-US" sz="2800" dirty="0">
                <a:effectLst>
                  <a:outerShdw blurRad="38100" dist="38100" dir="2700000" algn="tl">
                    <a:srgbClr val="C0C0C0"/>
                  </a:outerShdw>
                </a:effectLst>
                <a:latin typeface="Verdana" pitchFamily="34" charset="0"/>
                <a:ea typeface="宋体" pitchFamily="2" charset="-122"/>
              </a:rPr>
              <a:t>同时为项目建立支持环境，包括创建开发案例，创建模板、准则并准备工具。</a:t>
            </a:r>
          </a:p>
        </p:txBody>
      </p:sp>
      <p:pic>
        <p:nvPicPr>
          <p:cNvPr id="556036" name="Picture 4"/>
          <p:cNvPicPr>
            <a:picLocks noChangeAspect="1" noChangeArrowheads="1"/>
          </p:cNvPicPr>
          <p:nvPr/>
        </p:nvPicPr>
        <p:blipFill>
          <a:blip r:embed="rId2"/>
          <a:srcRect/>
          <a:stretch>
            <a:fillRect/>
          </a:stretch>
        </p:blipFill>
        <p:spPr bwMode="auto">
          <a:xfrm>
            <a:off x="4943474" y="90487"/>
            <a:ext cx="4200525" cy="3076575"/>
          </a:xfrm>
          <a:prstGeom prst="rect">
            <a:avLst/>
          </a:prstGeom>
          <a:noFill/>
          <a:ln w="9525">
            <a:noFill/>
            <a:miter lim="800000"/>
            <a:headEnd/>
            <a:tailEnd/>
          </a:ln>
          <a:effectLst/>
        </p:spPr>
      </p:pic>
      <p:sp>
        <p:nvSpPr>
          <p:cNvPr id="5" name="灯片编号占位符 3">
            <a:extLst>
              <a:ext uri="{FF2B5EF4-FFF2-40B4-BE49-F238E27FC236}">
                <a16:creationId xmlns:a16="http://schemas.microsoft.com/office/drawing/2014/main" id="{A2F5749B-A230-4C69-8E7B-E8E6515F31E9}"/>
              </a:ext>
            </a:extLst>
          </p:cNvPr>
          <p:cNvSpPr txBox="1">
            <a:spLocks/>
          </p:cNvSpPr>
          <p:nvPr/>
        </p:nvSpPr>
        <p:spPr>
          <a:xfrm>
            <a:off x="6629400" y="6171406"/>
            <a:ext cx="2133600" cy="341313"/>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r>
              <a:rPr lang="zh-CN" altLang="en-US" dirty="0"/>
              <a:t>第</a:t>
            </a:r>
            <a:r>
              <a:rPr lang="en-US" altLang="zh-CN" dirty="0"/>
              <a:t>11.</a:t>
            </a:r>
            <a:fld id="{528572B1-27AD-4649-A0E6-D93F194CE089}" type="slidenum">
              <a:rPr lang="zh-CN" altLang="en-US" smtClean="0"/>
              <a:pPr algn="r">
                <a:defRPr/>
              </a:pPr>
              <a:t>34</a:t>
            </a:fld>
            <a:r>
              <a:rPr lang="zh-CN" altLang="en-US" dirty="0"/>
              <a:t>页</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title" idx="4294967295"/>
          </p:nvPr>
        </p:nvSpPr>
        <p:spPr/>
        <p:txBody>
          <a:bodyPr/>
          <a:lstStyle/>
          <a:p>
            <a:r>
              <a:rPr lang="en-US" altLang="zh-CN">
                <a:latin typeface="Verdana" pitchFamily="34" charset="0"/>
                <a:ea typeface="宋体" pitchFamily="2" charset="-122"/>
              </a:rPr>
              <a:t>2.  </a:t>
            </a:r>
            <a:r>
              <a:rPr lang="zh-CN" altLang="en-US">
                <a:latin typeface="Verdana" pitchFamily="34" charset="0"/>
                <a:ea typeface="宋体" pitchFamily="2" charset="-122"/>
              </a:rPr>
              <a:t>细化阶段</a:t>
            </a:r>
          </a:p>
        </p:txBody>
      </p:sp>
      <p:sp>
        <p:nvSpPr>
          <p:cNvPr id="455683" name="Rectangle 3"/>
          <p:cNvSpPr>
            <a:spLocks noGrp="1" noChangeArrowheads="1"/>
          </p:cNvSpPr>
          <p:nvPr>
            <p:ph type="body" idx="4294967295"/>
          </p:nvPr>
        </p:nvSpPr>
        <p:spPr>
          <a:xfrm>
            <a:off x="457200" y="1844675"/>
            <a:ext cx="8610600" cy="4281488"/>
          </a:xfrm>
        </p:spPr>
        <p:txBody>
          <a:bodyPr/>
          <a:lstStyle/>
          <a:p>
            <a:pPr marL="533400" indent="-533400"/>
            <a:r>
              <a:rPr lang="zh-CN" altLang="en-US" dirty="0">
                <a:latin typeface="Verdana" pitchFamily="34" charset="0"/>
                <a:ea typeface="宋体" pitchFamily="2" charset="-122"/>
              </a:rPr>
              <a:t>细化阶段的评估标准如下：</a:t>
            </a:r>
          </a:p>
          <a:p>
            <a:pPr marL="933450" lvl="1" indent="-533400">
              <a:buFont typeface="Wingdings" pitchFamily="2" charset="2"/>
              <a:buAutoNum type="circleNumDbPlain"/>
            </a:pPr>
            <a:r>
              <a:rPr lang="zh-CN" altLang="en-US" dirty="0">
                <a:latin typeface="Verdana" pitchFamily="34" charset="0"/>
                <a:ea typeface="宋体" pitchFamily="2" charset="-122"/>
              </a:rPr>
              <a:t>标明用例模型中的用户和参与者，并且建立用例的描述文档。用例模型需完成</a:t>
            </a:r>
            <a:r>
              <a:rPr lang="en-US" altLang="zh-CN" dirty="0">
                <a:latin typeface="Verdana" pitchFamily="34" charset="0"/>
                <a:ea typeface="宋体" pitchFamily="2" charset="-122"/>
              </a:rPr>
              <a:t>80</a:t>
            </a:r>
            <a:r>
              <a:rPr lang="zh-CN" altLang="en-US" dirty="0">
                <a:latin typeface="Verdana" pitchFamily="34" charset="0"/>
                <a:ea typeface="宋体" pitchFamily="2" charset="-122"/>
              </a:rPr>
              <a:t>％。</a:t>
            </a:r>
          </a:p>
          <a:p>
            <a:pPr marL="933450" lvl="1" indent="-533400">
              <a:buFont typeface="Wingdings" pitchFamily="2" charset="2"/>
              <a:buAutoNum type="circleNumDbPlain"/>
            </a:pPr>
            <a:r>
              <a:rPr lang="zh-CN" altLang="en-US" dirty="0">
                <a:latin typeface="Verdana" pitchFamily="34" charset="0"/>
                <a:ea typeface="宋体" pitchFamily="2" charset="-122"/>
              </a:rPr>
              <a:t>创建软件系统开发过程中的软件结构的描述文档。</a:t>
            </a:r>
          </a:p>
          <a:p>
            <a:pPr marL="933450" lvl="1" indent="-533400">
              <a:buFont typeface="Wingdings" pitchFamily="2" charset="2"/>
              <a:buAutoNum type="circleNumDbPlain"/>
            </a:pPr>
            <a:r>
              <a:rPr lang="zh-CN" altLang="en-US" dirty="0">
                <a:latin typeface="Verdana" pitchFamily="34" charset="0"/>
                <a:ea typeface="宋体" pitchFamily="2" charset="-122"/>
              </a:rPr>
              <a:t>创建可执行的系统原型。</a:t>
            </a:r>
          </a:p>
          <a:p>
            <a:pPr marL="933450" lvl="1" indent="-533400">
              <a:buFont typeface="Wingdings" pitchFamily="2" charset="2"/>
              <a:buAutoNum type="circleNumDbPlain"/>
            </a:pPr>
            <a:r>
              <a:rPr lang="zh-CN" altLang="en-US" dirty="0">
                <a:latin typeface="Verdana" pitchFamily="34" charset="0"/>
                <a:ea typeface="宋体" pitchFamily="2" charset="-122"/>
              </a:rPr>
              <a:t>细化商业案例和风险列表。</a:t>
            </a:r>
          </a:p>
          <a:p>
            <a:pPr marL="933450" lvl="1" indent="-533400">
              <a:buFont typeface="Wingdings" pitchFamily="2" charset="2"/>
              <a:buAutoNum type="circleNumDbPlain"/>
            </a:pPr>
            <a:r>
              <a:rPr lang="zh-CN" altLang="en-US" dirty="0">
                <a:latin typeface="Verdana" pitchFamily="34" charset="0"/>
                <a:ea typeface="宋体" pitchFamily="2" charset="-122"/>
              </a:rPr>
              <a:t>创建整个项目的开发计划。</a:t>
            </a:r>
          </a:p>
          <a:p>
            <a:pPr marL="533400" indent="-533400"/>
            <a:r>
              <a:rPr lang="zh-CN" altLang="en-US" dirty="0">
                <a:latin typeface="Verdana" pitchFamily="34" charset="0"/>
                <a:ea typeface="宋体" pitchFamily="2" charset="-122"/>
              </a:rPr>
              <a:t>细化阶段的焦点是需求、分析和设计工作流</a:t>
            </a:r>
          </a:p>
        </p:txBody>
      </p:sp>
      <p:sp>
        <p:nvSpPr>
          <p:cNvPr id="4" name="灯片编号占位符 3">
            <a:extLst>
              <a:ext uri="{FF2B5EF4-FFF2-40B4-BE49-F238E27FC236}">
                <a16:creationId xmlns:a16="http://schemas.microsoft.com/office/drawing/2014/main" id="{056A227A-5300-4371-B8AC-FD0CFA1107DE}"/>
              </a:ext>
            </a:extLst>
          </p:cNvPr>
          <p:cNvSpPr txBox="1">
            <a:spLocks/>
          </p:cNvSpPr>
          <p:nvPr/>
        </p:nvSpPr>
        <p:spPr>
          <a:xfrm>
            <a:off x="6629400" y="6171406"/>
            <a:ext cx="2133600" cy="341313"/>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r>
              <a:rPr lang="zh-CN" altLang="en-US" dirty="0"/>
              <a:t>第</a:t>
            </a:r>
            <a:r>
              <a:rPr lang="en-US" altLang="zh-CN" dirty="0"/>
              <a:t>11.</a:t>
            </a:r>
            <a:fld id="{528572B1-27AD-4649-A0E6-D93F194CE089}" type="slidenum">
              <a:rPr lang="zh-CN" altLang="en-US" smtClean="0"/>
              <a:pPr algn="r">
                <a:defRPr/>
              </a:pPr>
              <a:t>35</a:t>
            </a:fld>
            <a:r>
              <a:rPr lang="zh-CN" altLang="en-US" dirty="0"/>
              <a:t>页</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idx="4294967295"/>
          </p:nvPr>
        </p:nvSpPr>
        <p:spPr/>
        <p:txBody>
          <a:bodyPr/>
          <a:lstStyle/>
          <a:p>
            <a:r>
              <a:rPr lang="en-US" altLang="zh-CN">
                <a:latin typeface="Verdana" pitchFamily="34" charset="0"/>
                <a:ea typeface="宋体" pitchFamily="2" charset="-122"/>
              </a:rPr>
              <a:t>3.  </a:t>
            </a:r>
            <a:r>
              <a:rPr lang="zh-CN" altLang="en-US">
                <a:latin typeface="Verdana" pitchFamily="34" charset="0"/>
                <a:ea typeface="宋体" pitchFamily="2" charset="-122"/>
              </a:rPr>
              <a:t>构造阶段</a:t>
            </a:r>
          </a:p>
        </p:txBody>
      </p:sp>
      <p:sp>
        <p:nvSpPr>
          <p:cNvPr id="456707" name="Rectangle 3"/>
          <p:cNvSpPr>
            <a:spLocks noGrp="1" noChangeArrowheads="1"/>
          </p:cNvSpPr>
          <p:nvPr>
            <p:ph type="body" idx="4294967295"/>
          </p:nvPr>
        </p:nvSpPr>
        <p:spPr>
          <a:xfrm>
            <a:off x="152400" y="2074182"/>
            <a:ext cx="4572000" cy="3260725"/>
          </a:xfrm>
        </p:spPr>
        <p:txBody>
          <a:bodyPr/>
          <a:lstStyle/>
          <a:p>
            <a:pPr marL="0" indent="0" eaLnBrk="1" hangingPunct="1">
              <a:spcBef>
                <a:spcPct val="15000"/>
              </a:spcBef>
              <a:spcAft>
                <a:spcPct val="15000"/>
              </a:spcAft>
              <a:buClr>
                <a:srgbClr val="FFFF66"/>
              </a:buClr>
              <a:buFont typeface="Wingdings" pitchFamily="2" charset="2"/>
              <a:buNone/>
              <a:tabLst>
                <a:tab pos="95250" algn="l"/>
              </a:tabLst>
            </a:pPr>
            <a:r>
              <a:rPr kumimoji="1" lang="zh-CN" altLang="en-US" b="1" dirty="0">
                <a:effectLst>
                  <a:outerShdw blurRad="38100" dist="38100" dir="2700000" algn="tl">
                    <a:srgbClr val="C0C0C0"/>
                  </a:outerShdw>
                </a:effectLst>
                <a:latin typeface="Verdana" pitchFamily="34" charset="0"/>
                <a:ea typeface="宋体" pitchFamily="2" charset="-122"/>
              </a:rPr>
              <a:t>在构建阶段，所有剩余的构件和应用程序功能被开发并集成为产品，所有的功能被详细测试。从某种意义上说，构建阶段是一个制造过程，其重点放在管理资源及控制运作以优化成本、进度和质量。</a:t>
            </a:r>
            <a:r>
              <a:rPr kumimoji="1" lang="zh-CN" altLang="en-US" dirty="0">
                <a:latin typeface="Verdana" pitchFamily="34" charset="0"/>
                <a:ea typeface="宋体" pitchFamily="2" charset="-122"/>
              </a:rPr>
              <a:t> </a:t>
            </a:r>
          </a:p>
          <a:p>
            <a:pPr marL="0" indent="0" eaLnBrk="1" hangingPunct="1">
              <a:spcBef>
                <a:spcPct val="15000"/>
              </a:spcBef>
              <a:spcAft>
                <a:spcPct val="15000"/>
              </a:spcAft>
              <a:buClr>
                <a:srgbClr val="FFFF66"/>
              </a:buClr>
              <a:buFont typeface="Wingdings" pitchFamily="2" charset="2"/>
              <a:buNone/>
              <a:tabLst>
                <a:tab pos="95250" algn="l"/>
              </a:tabLst>
            </a:pPr>
            <a:endParaRPr lang="zh-CN" altLang="en-US" dirty="0">
              <a:latin typeface="Verdana" pitchFamily="34" charset="0"/>
              <a:ea typeface="宋体" pitchFamily="2" charset="-122"/>
            </a:endParaRPr>
          </a:p>
        </p:txBody>
      </p:sp>
      <p:pic>
        <p:nvPicPr>
          <p:cNvPr id="456708" name="Picture 4"/>
          <p:cNvPicPr>
            <a:picLocks noChangeAspect="1" noChangeArrowheads="1"/>
          </p:cNvPicPr>
          <p:nvPr/>
        </p:nvPicPr>
        <p:blipFill>
          <a:blip r:embed="rId2"/>
          <a:srcRect/>
          <a:stretch>
            <a:fillRect/>
          </a:stretch>
        </p:blipFill>
        <p:spPr bwMode="auto">
          <a:xfrm>
            <a:off x="4328044" y="1752600"/>
            <a:ext cx="4681700" cy="3429000"/>
          </a:xfrm>
          <a:prstGeom prst="rect">
            <a:avLst/>
          </a:prstGeom>
          <a:noFill/>
          <a:ln w="9525">
            <a:noFill/>
            <a:miter lim="800000"/>
            <a:headEnd/>
            <a:tailEnd/>
          </a:ln>
          <a:effectLst/>
        </p:spPr>
      </p:pic>
      <p:sp>
        <p:nvSpPr>
          <p:cNvPr id="5" name="灯片编号占位符 3">
            <a:extLst>
              <a:ext uri="{FF2B5EF4-FFF2-40B4-BE49-F238E27FC236}">
                <a16:creationId xmlns:a16="http://schemas.microsoft.com/office/drawing/2014/main" id="{A5F3C77A-DF94-4A84-92D7-314DB559C7EA}"/>
              </a:ext>
            </a:extLst>
          </p:cNvPr>
          <p:cNvSpPr txBox="1">
            <a:spLocks/>
          </p:cNvSpPr>
          <p:nvPr/>
        </p:nvSpPr>
        <p:spPr>
          <a:xfrm>
            <a:off x="6629400" y="6171406"/>
            <a:ext cx="2133600" cy="341313"/>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r>
              <a:rPr lang="zh-CN" altLang="en-US" dirty="0"/>
              <a:t>第</a:t>
            </a:r>
            <a:r>
              <a:rPr lang="en-US" altLang="zh-CN" dirty="0"/>
              <a:t>11.</a:t>
            </a:r>
            <a:fld id="{528572B1-27AD-4649-A0E6-D93F194CE089}" type="slidenum">
              <a:rPr lang="zh-CN" altLang="en-US" smtClean="0"/>
              <a:pPr algn="r">
                <a:defRPr/>
              </a:pPr>
              <a:t>36</a:t>
            </a:fld>
            <a:r>
              <a:rPr lang="zh-CN" altLang="en-US" dirty="0"/>
              <a:t>页</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idx="4294967295"/>
          </p:nvPr>
        </p:nvSpPr>
        <p:spPr/>
        <p:txBody>
          <a:bodyPr/>
          <a:lstStyle/>
          <a:p>
            <a:r>
              <a:rPr lang="en-US" altLang="zh-CN">
                <a:latin typeface="Verdana" pitchFamily="34" charset="0"/>
                <a:ea typeface="宋体" pitchFamily="2" charset="-122"/>
              </a:rPr>
              <a:t>3.  </a:t>
            </a:r>
            <a:r>
              <a:rPr lang="zh-CN" altLang="en-US">
                <a:latin typeface="Verdana" pitchFamily="34" charset="0"/>
                <a:ea typeface="宋体" pitchFamily="2" charset="-122"/>
              </a:rPr>
              <a:t>构造阶段</a:t>
            </a:r>
          </a:p>
        </p:txBody>
      </p:sp>
      <p:sp>
        <p:nvSpPr>
          <p:cNvPr id="557059" name="Rectangle 3"/>
          <p:cNvSpPr>
            <a:spLocks noGrp="1" noChangeArrowheads="1"/>
          </p:cNvSpPr>
          <p:nvPr>
            <p:ph type="body" idx="4294967295"/>
          </p:nvPr>
        </p:nvSpPr>
        <p:spPr>
          <a:xfrm>
            <a:off x="457200" y="1844675"/>
            <a:ext cx="8686800" cy="4281488"/>
          </a:xfrm>
        </p:spPr>
        <p:txBody>
          <a:bodyPr/>
          <a:lstStyle/>
          <a:p>
            <a:pPr marL="533400" indent="-533400">
              <a:lnSpc>
                <a:spcPct val="80000"/>
              </a:lnSpc>
            </a:pPr>
            <a:r>
              <a:rPr lang="zh-CN" altLang="en-US" sz="3600" dirty="0">
                <a:latin typeface="Verdana" pitchFamily="34" charset="0"/>
                <a:ea typeface="宋体" pitchFamily="2" charset="-122"/>
              </a:rPr>
              <a:t>构建阶段的主要目标如下：</a:t>
            </a:r>
          </a:p>
          <a:p>
            <a:pPr marL="933450" lvl="1" indent="-533400">
              <a:lnSpc>
                <a:spcPct val="80000"/>
              </a:lnSpc>
              <a:buFont typeface="Wingdings" pitchFamily="2" charset="2"/>
              <a:buAutoNum type="circleNumDbPlain"/>
            </a:pPr>
            <a:r>
              <a:rPr lang="zh-CN" altLang="en-US" sz="3200" dirty="0">
                <a:latin typeface="Verdana" pitchFamily="34" charset="0"/>
                <a:ea typeface="宋体" pitchFamily="2" charset="-122"/>
              </a:rPr>
              <a:t>优化资源、避免不必要的报废和返工，使开发成本降到最低。</a:t>
            </a:r>
          </a:p>
          <a:p>
            <a:pPr marL="933450" lvl="1" indent="-533400">
              <a:lnSpc>
                <a:spcPct val="80000"/>
              </a:lnSpc>
              <a:buFont typeface="Wingdings" pitchFamily="2" charset="2"/>
              <a:buAutoNum type="circleNumDbPlain"/>
            </a:pPr>
            <a:r>
              <a:rPr lang="zh-CN" altLang="en-US" sz="3200" dirty="0">
                <a:latin typeface="Verdana" pitchFamily="34" charset="0"/>
                <a:ea typeface="宋体" pitchFamily="2" charset="-122"/>
              </a:rPr>
              <a:t>尽快达到质量的要求。</a:t>
            </a:r>
          </a:p>
          <a:p>
            <a:pPr marL="933450" lvl="1" indent="-533400">
              <a:lnSpc>
                <a:spcPct val="80000"/>
              </a:lnSpc>
              <a:buFont typeface="Wingdings" pitchFamily="2" charset="2"/>
              <a:buAutoNum type="circleNumDbPlain"/>
            </a:pPr>
            <a:r>
              <a:rPr lang="zh-CN" altLang="en-US" sz="3200" dirty="0">
                <a:latin typeface="Verdana" pitchFamily="34" charset="0"/>
                <a:ea typeface="宋体" pitchFamily="2" charset="-122"/>
              </a:rPr>
              <a:t>快速完成有用的版本，例如</a:t>
            </a:r>
            <a:r>
              <a:rPr lang="en-US" altLang="zh-CN" sz="3200" dirty="0">
                <a:latin typeface="Verdana" pitchFamily="34" charset="0"/>
                <a:ea typeface="宋体" pitchFamily="2" charset="-122"/>
              </a:rPr>
              <a:t>Alpha </a:t>
            </a:r>
            <a:r>
              <a:rPr lang="zh-CN" altLang="en-US" sz="3200" dirty="0">
                <a:latin typeface="Verdana" pitchFamily="34" charset="0"/>
                <a:ea typeface="宋体" pitchFamily="2" charset="-122"/>
              </a:rPr>
              <a:t>版、</a:t>
            </a:r>
            <a:r>
              <a:rPr lang="en-US" altLang="zh-CN" sz="3200" dirty="0">
                <a:latin typeface="Verdana" pitchFamily="34" charset="0"/>
                <a:ea typeface="宋体" pitchFamily="2" charset="-122"/>
              </a:rPr>
              <a:t>Beta </a:t>
            </a:r>
            <a:r>
              <a:rPr lang="zh-CN" altLang="en-US" sz="3200" dirty="0">
                <a:latin typeface="Verdana" pitchFamily="34" charset="0"/>
                <a:ea typeface="宋体" pitchFamily="2" charset="-122"/>
              </a:rPr>
              <a:t>版和其他测试发布版。</a:t>
            </a:r>
          </a:p>
          <a:p>
            <a:pPr marL="933450" lvl="1" indent="-533400">
              <a:lnSpc>
                <a:spcPct val="80000"/>
              </a:lnSpc>
              <a:buFont typeface="Wingdings" pitchFamily="2" charset="2"/>
              <a:buAutoNum type="circleNumDbPlain"/>
            </a:pPr>
            <a:r>
              <a:rPr lang="zh-CN" altLang="en-US" sz="3200" dirty="0">
                <a:latin typeface="Verdana" pitchFamily="34" charset="0"/>
                <a:ea typeface="宋体" pitchFamily="2" charset="-122"/>
              </a:rPr>
              <a:t>完成所有功能的分析、开发和测试。</a:t>
            </a:r>
          </a:p>
          <a:p>
            <a:pPr marL="933450" lvl="1" indent="-533400">
              <a:lnSpc>
                <a:spcPct val="80000"/>
              </a:lnSpc>
              <a:buFont typeface="Wingdings" pitchFamily="2" charset="2"/>
              <a:buAutoNum type="circleNumDbPlain"/>
            </a:pPr>
            <a:r>
              <a:rPr lang="zh-CN" altLang="en-US" sz="3200" dirty="0">
                <a:latin typeface="Verdana" pitchFamily="34" charset="0"/>
                <a:ea typeface="宋体" pitchFamily="2" charset="-122"/>
              </a:rPr>
              <a:t>迭代式、递增地开发随时可以发布的产品</a:t>
            </a:r>
          </a:p>
          <a:p>
            <a:pPr marL="933450" lvl="1" indent="-533400">
              <a:lnSpc>
                <a:spcPct val="80000"/>
              </a:lnSpc>
              <a:buFont typeface="Wingdings" pitchFamily="2" charset="2"/>
              <a:buAutoNum type="circleNumDbPlain"/>
            </a:pPr>
            <a:r>
              <a:rPr lang="zh-CN" altLang="en-US" sz="3200" dirty="0">
                <a:latin typeface="Verdana" pitchFamily="34" charset="0"/>
                <a:ea typeface="宋体" pitchFamily="2" charset="-122"/>
              </a:rPr>
              <a:t>确定准备好软件系统的外部环境。</a:t>
            </a:r>
          </a:p>
          <a:p>
            <a:pPr marL="533400" indent="-533400">
              <a:lnSpc>
                <a:spcPct val="80000"/>
              </a:lnSpc>
            </a:pPr>
            <a:r>
              <a:rPr lang="zh-CN" altLang="en-US" sz="3600" dirty="0">
                <a:latin typeface="Verdana" pitchFamily="34" charset="0"/>
                <a:ea typeface="宋体" pitchFamily="2" charset="-122"/>
              </a:rPr>
              <a:t>构建阶段的焦点是实现工作流。  </a:t>
            </a:r>
          </a:p>
        </p:txBody>
      </p:sp>
      <p:sp>
        <p:nvSpPr>
          <p:cNvPr id="4" name="灯片编号占位符 3">
            <a:extLst>
              <a:ext uri="{FF2B5EF4-FFF2-40B4-BE49-F238E27FC236}">
                <a16:creationId xmlns:a16="http://schemas.microsoft.com/office/drawing/2014/main" id="{0AB4E80E-DA5D-4905-91E0-67DD022475B7}"/>
              </a:ext>
            </a:extLst>
          </p:cNvPr>
          <p:cNvSpPr txBox="1">
            <a:spLocks/>
          </p:cNvSpPr>
          <p:nvPr/>
        </p:nvSpPr>
        <p:spPr>
          <a:xfrm>
            <a:off x="6629400" y="6171406"/>
            <a:ext cx="2133600" cy="341313"/>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r>
              <a:rPr lang="zh-CN" altLang="en-US" dirty="0"/>
              <a:t>第</a:t>
            </a:r>
            <a:r>
              <a:rPr lang="en-US" altLang="zh-CN" dirty="0"/>
              <a:t>11.</a:t>
            </a:r>
            <a:fld id="{528572B1-27AD-4649-A0E6-D93F194CE089}" type="slidenum">
              <a:rPr lang="zh-CN" altLang="en-US" smtClean="0"/>
              <a:pPr algn="r">
                <a:defRPr/>
              </a:pPr>
              <a:t>37</a:t>
            </a:fld>
            <a:r>
              <a:rPr lang="zh-CN" altLang="en-US" dirty="0"/>
              <a:t>页</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idx="4294967295"/>
          </p:nvPr>
        </p:nvSpPr>
        <p:spPr/>
        <p:txBody>
          <a:bodyPr/>
          <a:lstStyle/>
          <a:p>
            <a:r>
              <a:rPr lang="en-US" altLang="zh-CN">
                <a:latin typeface="Verdana" pitchFamily="34" charset="0"/>
                <a:ea typeface="宋体" pitchFamily="2" charset="-122"/>
              </a:rPr>
              <a:t>4.  </a:t>
            </a:r>
            <a:r>
              <a:rPr lang="zh-CN" altLang="en-US">
                <a:latin typeface="Verdana" pitchFamily="34" charset="0"/>
                <a:ea typeface="宋体" pitchFamily="2" charset="-122"/>
              </a:rPr>
              <a:t>交付阶段</a:t>
            </a:r>
          </a:p>
        </p:txBody>
      </p:sp>
      <p:sp>
        <p:nvSpPr>
          <p:cNvPr id="457731" name="Rectangle 3"/>
          <p:cNvSpPr>
            <a:spLocks noGrp="1" noChangeArrowheads="1"/>
          </p:cNvSpPr>
          <p:nvPr>
            <p:ph type="body" idx="4294967295"/>
          </p:nvPr>
        </p:nvSpPr>
        <p:spPr>
          <a:xfrm>
            <a:off x="152400" y="1752600"/>
            <a:ext cx="4724400" cy="4267200"/>
          </a:xfrm>
        </p:spPr>
        <p:txBody>
          <a:bodyPr/>
          <a:lstStyle/>
          <a:p>
            <a:pPr marL="0" indent="0" eaLnBrk="1" hangingPunct="1">
              <a:spcBef>
                <a:spcPct val="15000"/>
              </a:spcBef>
              <a:spcAft>
                <a:spcPct val="15000"/>
              </a:spcAft>
              <a:buClr>
                <a:srgbClr val="FFFF66"/>
              </a:buClr>
              <a:buFont typeface="Wingdings" pitchFamily="2" charset="2"/>
              <a:buNone/>
            </a:pPr>
            <a:r>
              <a:rPr kumimoji="1" lang="zh-CN" altLang="en-US" sz="2800" b="1" dirty="0">
                <a:effectLst>
                  <a:outerShdw blurRad="38100" dist="38100" dir="2700000" algn="tl">
                    <a:srgbClr val="C0C0C0"/>
                  </a:outerShdw>
                </a:effectLst>
                <a:latin typeface="Verdana" pitchFamily="34" charset="0"/>
                <a:ea typeface="宋体" pitchFamily="2" charset="-122"/>
              </a:rPr>
              <a:t>交付阶段的重点是确保软件对最终用户是可用的。交付阶段可以跨越几次迭代，包括为发布做准备的产品测试，基于用户反馈的少量的调整。在生命周期的这一点上，用户反馈应主要集中在产品调整，设置、安装和可用性问题，所有主要的结构问题应该已经在项目生命周期的早期阶段解决了。</a:t>
            </a:r>
            <a:r>
              <a:rPr kumimoji="1" lang="zh-CN" altLang="en-US" sz="2800" dirty="0">
                <a:latin typeface="Verdana" pitchFamily="34" charset="0"/>
                <a:ea typeface="宋体" pitchFamily="2" charset="-122"/>
              </a:rPr>
              <a:t> </a:t>
            </a:r>
          </a:p>
          <a:p>
            <a:pPr marL="0" indent="0">
              <a:buFont typeface="Wingdings" pitchFamily="2" charset="2"/>
              <a:buNone/>
            </a:pPr>
            <a:endParaRPr lang="zh-CN" altLang="en-US" sz="2800" dirty="0">
              <a:latin typeface="Verdana" pitchFamily="34" charset="0"/>
              <a:ea typeface="宋体" pitchFamily="2" charset="-122"/>
            </a:endParaRPr>
          </a:p>
        </p:txBody>
      </p:sp>
      <p:pic>
        <p:nvPicPr>
          <p:cNvPr id="457732" name="Picture 4"/>
          <p:cNvPicPr>
            <a:picLocks noChangeAspect="1" noChangeArrowheads="1"/>
          </p:cNvPicPr>
          <p:nvPr/>
        </p:nvPicPr>
        <p:blipFill>
          <a:blip r:embed="rId2"/>
          <a:srcRect/>
          <a:stretch>
            <a:fillRect/>
          </a:stretch>
        </p:blipFill>
        <p:spPr bwMode="auto">
          <a:xfrm>
            <a:off x="4643438" y="2565400"/>
            <a:ext cx="4200525" cy="3076575"/>
          </a:xfrm>
          <a:prstGeom prst="rect">
            <a:avLst/>
          </a:prstGeom>
          <a:noFill/>
          <a:ln w="9525">
            <a:noFill/>
            <a:miter lim="800000"/>
            <a:headEnd/>
            <a:tailEnd/>
          </a:ln>
          <a:effectLst/>
        </p:spPr>
      </p:pic>
      <p:sp>
        <p:nvSpPr>
          <p:cNvPr id="5" name="灯片编号占位符 3">
            <a:extLst>
              <a:ext uri="{FF2B5EF4-FFF2-40B4-BE49-F238E27FC236}">
                <a16:creationId xmlns:a16="http://schemas.microsoft.com/office/drawing/2014/main" id="{1907219B-3F86-43E7-AD17-1B9A828722A5}"/>
              </a:ext>
            </a:extLst>
          </p:cNvPr>
          <p:cNvSpPr txBox="1">
            <a:spLocks/>
          </p:cNvSpPr>
          <p:nvPr/>
        </p:nvSpPr>
        <p:spPr>
          <a:xfrm>
            <a:off x="6629400" y="6171406"/>
            <a:ext cx="2133600" cy="341313"/>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r>
              <a:rPr lang="zh-CN" altLang="en-US" dirty="0"/>
              <a:t>第</a:t>
            </a:r>
            <a:r>
              <a:rPr lang="en-US" altLang="zh-CN" dirty="0"/>
              <a:t>11.</a:t>
            </a:r>
            <a:fld id="{528572B1-27AD-4649-A0E6-D93F194CE089}" type="slidenum">
              <a:rPr lang="zh-CN" altLang="en-US" smtClean="0"/>
              <a:pPr algn="r">
                <a:defRPr/>
              </a:pPr>
              <a:t>38</a:t>
            </a:fld>
            <a:r>
              <a:rPr lang="zh-CN" altLang="en-US" dirty="0"/>
              <a:t>页</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idx="4294967295"/>
          </p:nvPr>
        </p:nvSpPr>
        <p:spPr/>
        <p:txBody>
          <a:bodyPr/>
          <a:lstStyle/>
          <a:p>
            <a:r>
              <a:rPr lang="en-US" altLang="zh-CN">
                <a:latin typeface="Verdana" pitchFamily="34" charset="0"/>
                <a:ea typeface="宋体" pitchFamily="2" charset="-122"/>
              </a:rPr>
              <a:t>4.  </a:t>
            </a:r>
            <a:r>
              <a:rPr lang="zh-CN" altLang="en-US">
                <a:latin typeface="Verdana" pitchFamily="34" charset="0"/>
                <a:ea typeface="宋体" pitchFamily="2" charset="-122"/>
              </a:rPr>
              <a:t>交付阶段</a:t>
            </a:r>
          </a:p>
        </p:txBody>
      </p:sp>
      <p:sp>
        <p:nvSpPr>
          <p:cNvPr id="558083" name="Rectangle 3"/>
          <p:cNvSpPr>
            <a:spLocks noGrp="1" noChangeArrowheads="1"/>
          </p:cNvSpPr>
          <p:nvPr>
            <p:ph type="body" idx="4294967295"/>
          </p:nvPr>
        </p:nvSpPr>
        <p:spPr>
          <a:xfrm>
            <a:off x="457200" y="1844675"/>
            <a:ext cx="8610600" cy="4281488"/>
          </a:xfrm>
        </p:spPr>
        <p:txBody>
          <a:bodyPr/>
          <a:lstStyle/>
          <a:p>
            <a:pPr marL="533400" indent="-533400"/>
            <a:r>
              <a:rPr lang="zh-CN" altLang="en-US" dirty="0">
                <a:latin typeface="Verdana" pitchFamily="34" charset="0"/>
                <a:ea typeface="宋体" pitchFamily="2" charset="-122"/>
              </a:rPr>
              <a:t>交付阶段的主要目标如下：</a:t>
            </a:r>
          </a:p>
          <a:p>
            <a:pPr marL="933450" lvl="1" indent="-533400">
              <a:buFont typeface="Wingdings" pitchFamily="2" charset="2"/>
              <a:buAutoNum type="circleNumDbPlain"/>
            </a:pPr>
            <a:r>
              <a:rPr lang="zh-CN" altLang="en-US" dirty="0">
                <a:latin typeface="Verdana" pitchFamily="34" charset="0"/>
                <a:ea typeface="宋体" pitchFamily="2" charset="-122"/>
              </a:rPr>
              <a:t>进行</a:t>
            </a:r>
            <a:r>
              <a:rPr lang="en-US" altLang="zh-CN" dirty="0">
                <a:latin typeface="Verdana" pitchFamily="34" charset="0"/>
                <a:ea typeface="宋体" pitchFamily="2" charset="-122"/>
              </a:rPr>
              <a:t>Beta</a:t>
            </a:r>
            <a:r>
              <a:rPr lang="zh-CN" altLang="en-US" dirty="0">
                <a:latin typeface="Verdana" pitchFamily="34" charset="0"/>
                <a:ea typeface="宋体" pitchFamily="2" charset="-122"/>
              </a:rPr>
              <a:t>版测试，按用户的要求验证新系统。</a:t>
            </a:r>
          </a:p>
          <a:p>
            <a:pPr marL="933450" lvl="1" indent="-533400">
              <a:buFont typeface="Wingdings" pitchFamily="2" charset="2"/>
              <a:buAutoNum type="circleNumDbPlain"/>
            </a:pPr>
            <a:r>
              <a:rPr lang="zh-CN" altLang="en-US" dirty="0">
                <a:latin typeface="Verdana" pitchFamily="34" charset="0"/>
                <a:ea typeface="宋体" pitchFamily="2" charset="-122"/>
              </a:rPr>
              <a:t>替换旧的系统。</a:t>
            </a:r>
          </a:p>
          <a:p>
            <a:pPr marL="933450" lvl="1" indent="-533400">
              <a:buFont typeface="Wingdings" pitchFamily="2" charset="2"/>
              <a:buAutoNum type="circleNumDbPlain"/>
            </a:pPr>
            <a:r>
              <a:rPr lang="zh-CN" altLang="en-US" dirty="0">
                <a:latin typeface="Verdana" pitchFamily="34" charset="0"/>
                <a:ea typeface="宋体" pitchFamily="2" charset="-122"/>
              </a:rPr>
              <a:t>对用户和维护人员进行培训。</a:t>
            </a:r>
          </a:p>
          <a:p>
            <a:pPr marL="933450" lvl="1" indent="-533400">
              <a:buFont typeface="Wingdings" pitchFamily="2" charset="2"/>
              <a:buAutoNum type="circleNumDbPlain"/>
            </a:pPr>
            <a:r>
              <a:rPr lang="zh-CN" altLang="en-US" dirty="0">
                <a:latin typeface="Verdana" pitchFamily="34" charset="0"/>
                <a:ea typeface="宋体" pitchFamily="2" charset="-122"/>
              </a:rPr>
              <a:t>开始调整活动，例如调试、性能或可用性的增强。</a:t>
            </a:r>
          </a:p>
          <a:p>
            <a:pPr marL="933450" lvl="1" indent="-533400">
              <a:buFont typeface="Wingdings" pitchFamily="2" charset="2"/>
              <a:buAutoNum type="circleNumDbPlain"/>
            </a:pPr>
            <a:r>
              <a:rPr lang="zh-CN" altLang="en-US" dirty="0">
                <a:latin typeface="Verdana" pitchFamily="34" charset="0"/>
                <a:ea typeface="宋体" pitchFamily="2" charset="-122"/>
              </a:rPr>
              <a:t>与用户达成共识，配置基线与评估标准一致。</a:t>
            </a:r>
          </a:p>
          <a:p>
            <a:pPr marL="533400" indent="-533400"/>
            <a:r>
              <a:rPr lang="zh-CN" altLang="en-US" dirty="0">
                <a:latin typeface="Verdana" pitchFamily="34" charset="0"/>
                <a:ea typeface="宋体" pitchFamily="2" charset="-122"/>
              </a:rPr>
              <a:t>交付阶段的焦点是实现和测试工作流。 </a:t>
            </a:r>
          </a:p>
        </p:txBody>
      </p:sp>
      <p:sp>
        <p:nvSpPr>
          <p:cNvPr id="4" name="灯片编号占位符 3">
            <a:extLst>
              <a:ext uri="{FF2B5EF4-FFF2-40B4-BE49-F238E27FC236}">
                <a16:creationId xmlns:a16="http://schemas.microsoft.com/office/drawing/2014/main" id="{4B23DD41-8742-496F-82DB-C204E35DEC8F}"/>
              </a:ext>
            </a:extLst>
          </p:cNvPr>
          <p:cNvSpPr txBox="1">
            <a:spLocks/>
          </p:cNvSpPr>
          <p:nvPr/>
        </p:nvSpPr>
        <p:spPr>
          <a:xfrm>
            <a:off x="6629400" y="6171406"/>
            <a:ext cx="2133600" cy="341313"/>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r>
              <a:rPr lang="zh-CN" altLang="en-US" dirty="0"/>
              <a:t>第</a:t>
            </a:r>
            <a:r>
              <a:rPr lang="en-US" altLang="zh-CN" dirty="0"/>
              <a:t>11.</a:t>
            </a:r>
            <a:fld id="{528572B1-27AD-4649-A0E6-D93F194CE089}" type="slidenum">
              <a:rPr lang="zh-CN" altLang="en-US" smtClean="0"/>
              <a:pPr algn="r">
                <a:defRPr/>
              </a:pPr>
              <a:t>39</a:t>
            </a:fld>
            <a:r>
              <a:rPr lang="zh-CN" altLang="en-US" dirty="0"/>
              <a:t>页</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8" name="Text Box 6"/>
          <p:cNvSpPr txBox="1">
            <a:spLocks noChangeArrowheads="1"/>
          </p:cNvSpPr>
          <p:nvPr/>
        </p:nvSpPr>
        <p:spPr bwMode="auto">
          <a:xfrm>
            <a:off x="609600" y="830263"/>
            <a:ext cx="7391400" cy="769937"/>
          </a:xfrm>
          <a:prstGeom prst="rect">
            <a:avLst/>
          </a:prstGeom>
          <a:noFill/>
          <a:ln w="9525">
            <a:noFill/>
            <a:miter lim="800000"/>
            <a:headEnd/>
            <a:tailEnd/>
          </a:ln>
          <a:effectLst/>
        </p:spPr>
        <p:txBody>
          <a:bodyPr>
            <a:spAutoFit/>
          </a:bodyPr>
          <a:lstStyle/>
          <a:p>
            <a:pPr>
              <a:spcBef>
                <a:spcPct val="50000"/>
              </a:spcBef>
              <a:defRPr/>
            </a:pPr>
            <a:r>
              <a:rPr lang="zh-CN" altLang="en-US" sz="4400" b="1" dirty="0">
                <a:solidFill>
                  <a:srgbClr val="FF0000"/>
                </a:solidFill>
                <a:latin typeface="+mj-lt"/>
                <a:ea typeface="+mj-ea"/>
                <a:cs typeface="+mj-cs"/>
              </a:rPr>
              <a:t>主要内容</a:t>
            </a:r>
            <a:endParaRPr lang="en-US" altLang="zh-CN" sz="4400" b="1" dirty="0">
              <a:solidFill>
                <a:srgbClr val="FF0000"/>
              </a:solidFill>
              <a:latin typeface="+mj-lt"/>
              <a:ea typeface="+mj-ea"/>
              <a:cs typeface="+mj-cs"/>
            </a:endParaRPr>
          </a:p>
        </p:txBody>
      </p:sp>
      <p:sp>
        <p:nvSpPr>
          <p:cNvPr id="4" name="灯片编号占位符 3"/>
          <p:cNvSpPr>
            <a:spLocks noGrp="1"/>
          </p:cNvSpPr>
          <p:nvPr>
            <p:ph type="sldNum" sz="quarter" idx="10"/>
          </p:nvPr>
        </p:nvSpPr>
        <p:spPr/>
        <p:txBody>
          <a:bodyPr/>
          <a:lstStyle/>
          <a:p>
            <a:pPr>
              <a:defRPr/>
            </a:pPr>
            <a:r>
              <a:rPr lang="zh-CN" altLang="en-US" dirty="0"/>
              <a:t>第</a:t>
            </a:r>
            <a:r>
              <a:rPr lang="en-US" altLang="zh-CN" dirty="0"/>
              <a:t>11.</a:t>
            </a:r>
            <a:fld id="{5E50219C-EC1D-4CB1-A838-DCAF4DBFE6D4}" type="slidenum">
              <a:rPr lang="zh-CN" altLang="en-US" smtClean="0"/>
              <a:pPr>
                <a:defRPr/>
              </a:pPr>
              <a:t>4</a:t>
            </a:fld>
            <a:r>
              <a:rPr lang="zh-CN" altLang="en-US" dirty="0"/>
              <a:t>页</a:t>
            </a:r>
          </a:p>
        </p:txBody>
      </p:sp>
      <p:sp>
        <p:nvSpPr>
          <p:cNvPr id="5124" name="Text Box 2"/>
          <p:cNvSpPr txBox="1">
            <a:spLocks noChangeArrowheads="1"/>
          </p:cNvSpPr>
          <p:nvPr/>
        </p:nvSpPr>
        <p:spPr bwMode="auto">
          <a:xfrm>
            <a:off x="1676400" y="1905000"/>
            <a:ext cx="5867400" cy="2677656"/>
          </a:xfrm>
          <a:prstGeom prst="rect">
            <a:avLst/>
          </a:prstGeom>
          <a:noFill/>
          <a:ln w="9525" algn="ctr">
            <a:noFill/>
            <a:miter lim="800000"/>
            <a:headEnd/>
            <a:tailEnd/>
          </a:ln>
        </p:spPr>
        <p:txBody>
          <a:bodyPr>
            <a:spAutoFit/>
          </a:bodyPr>
          <a:lstStyle/>
          <a:p>
            <a:pPr>
              <a:spcBef>
                <a:spcPct val="50000"/>
              </a:spcBef>
            </a:pPr>
            <a:r>
              <a:rPr lang="zh-CN" altLang="en-US" sz="4000" dirty="0">
                <a:latin typeface="楷体_GB2312" pitchFamily="49" charset="-122"/>
                <a:ea typeface="楷体_GB2312" pitchFamily="49" charset="-122"/>
              </a:rPr>
              <a:t>主要内容：</a:t>
            </a:r>
          </a:p>
          <a:p>
            <a:pPr marL="0" indent="0"/>
            <a:r>
              <a:rPr lang="en-US" altLang="zh-CN" sz="3200" dirty="0">
                <a:latin typeface="Verdana" pitchFamily="34" charset="0"/>
              </a:rPr>
              <a:t> 1  </a:t>
            </a:r>
            <a:r>
              <a:rPr lang="zh-CN" altLang="en-US" sz="3200" dirty="0">
                <a:latin typeface="Verdana" pitchFamily="34" charset="0"/>
              </a:rPr>
              <a:t>软件开发过程 </a:t>
            </a:r>
          </a:p>
          <a:p>
            <a:pPr marL="0" indent="0"/>
            <a:r>
              <a:rPr lang="en-US" altLang="zh-CN" sz="3200" dirty="0">
                <a:latin typeface="Verdana" pitchFamily="34" charset="0"/>
              </a:rPr>
              <a:t> 2  RUP</a:t>
            </a:r>
            <a:r>
              <a:rPr lang="zh-CN" altLang="en-US" sz="3200" dirty="0">
                <a:latin typeface="Verdana" pitchFamily="34" charset="0"/>
              </a:rPr>
              <a:t>简介</a:t>
            </a:r>
          </a:p>
          <a:p>
            <a:pPr marL="0" indent="0"/>
            <a:r>
              <a:rPr lang="en-US" altLang="zh-CN" sz="3200" dirty="0">
                <a:latin typeface="Verdana" pitchFamily="34" charset="0"/>
              </a:rPr>
              <a:t> 3  RUP</a:t>
            </a:r>
            <a:r>
              <a:rPr lang="zh-CN" altLang="en-US" sz="3200" dirty="0">
                <a:latin typeface="Verdana" pitchFamily="34" charset="0"/>
              </a:rPr>
              <a:t>的二维开发模型</a:t>
            </a:r>
          </a:p>
          <a:p>
            <a:pPr marL="0" indent="0"/>
            <a:r>
              <a:rPr lang="en-US" altLang="zh-CN" sz="3200" dirty="0">
                <a:latin typeface="Verdana" pitchFamily="34" charset="0"/>
              </a:rPr>
              <a:t> 4  RUP</a:t>
            </a:r>
            <a:r>
              <a:rPr lang="zh-CN" altLang="en-US" sz="3200" dirty="0">
                <a:latin typeface="Verdana" pitchFamily="34" charset="0"/>
              </a:rPr>
              <a:t>核心工作流</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idx="4294967295"/>
          </p:nvPr>
        </p:nvSpPr>
        <p:spPr/>
        <p:txBody>
          <a:bodyPr/>
          <a:lstStyle/>
          <a:p>
            <a:r>
              <a:rPr lang="en-US" altLang="zh-CN">
                <a:latin typeface="Verdana" pitchFamily="34" charset="0"/>
                <a:ea typeface="宋体" pitchFamily="2" charset="-122"/>
              </a:rPr>
              <a:t> 3.3  RUP</a:t>
            </a:r>
            <a:r>
              <a:rPr lang="zh-CN" altLang="en-US">
                <a:latin typeface="Verdana" pitchFamily="34" charset="0"/>
                <a:ea typeface="宋体" pitchFamily="2" charset="-122"/>
              </a:rPr>
              <a:t>的迭代开发模型</a:t>
            </a:r>
          </a:p>
        </p:txBody>
      </p:sp>
      <p:sp>
        <p:nvSpPr>
          <p:cNvPr id="458755" name="Rectangle 3"/>
          <p:cNvSpPr>
            <a:spLocks noGrp="1" noChangeArrowheads="1"/>
          </p:cNvSpPr>
          <p:nvPr>
            <p:ph type="body" idx="4294967295"/>
          </p:nvPr>
        </p:nvSpPr>
        <p:spPr>
          <a:xfrm>
            <a:off x="457200" y="1600201"/>
            <a:ext cx="8686800" cy="609600"/>
          </a:xfrm>
        </p:spPr>
        <p:txBody>
          <a:bodyPr/>
          <a:lstStyle/>
          <a:p>
            <a:r>
              <a:rPr lang="en-US" altLang="zh-CN" dirty="0">
                <a:latin typeface="Verdana" pitchFamily="34" charset="0"/>
                <a:ea typeface="宋体" pitchFamily="2" charset="-122"/>
              </a:rPr>
              <a:t>RUP</a:t>
            </a:r>
            <a:r>
              <a:rPr lang="zh-CN" altLang="en-US" dirty="0">
                <a:latin typeface="Verdana" pitchFamily="34" charset="0"/>
                <a:ea typeface="宋体" pitchFamily="2" charset="-122"/>
              </a:rPr>
              <a:t>中的每个阶段可以进一步分解为迭代。 </a:t>
            </a:r>
          </a:p>
        </p:txBody>
      </p:sp>
      <p:pic>
        <p:nvPicPr>
          <p:cNvPr id="458756" name="Picture 4"/>
          <p:cNvPicPr>
            <a:picLocks noChangeAspect="1" noChangeArrowheads="1"/>
          </p:cNvPicPr>
          <p:nvPr/>
        </p:nvPicPr>
        <p:blipFill>
          <a:blip r:embed="rId2"/>
          <a:srcRect/>
          <a:stretch>
            <a:fillRect/>
          </a:stretch>
        </p:blipFill>
        <p:spPr bwMode="auto">
          <a:xfrm>
            <a:off x="52769" y="2468563"/>
            <a:ext cx="9091231" cy="426720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idx="4294967295"/>
          </p:nvPr>
        </p:nvSpPr>
        <p:spPr/>
        <p:txBody>
          <a:bodyPr/>
          <a:lstStyle/>
          <a:p>
            <a:r>
              <a:rPr lang="en-US" altLang="zh-CN">
                <a:latin typeface="Verdana" pitchFamily="34" charset="0"/>
                <a:ea typeface="宋体" pitchFamily="2" charset="-122"/>
              </a:rPr>
              <a:t> 3.3  RUP</a:t>
            </a:r>
            <a:r>
              <a:rPr lang="zh-CN" altLang="en-US">
                <a:latin typeface="Verdana" pitchFamily="34" charset="0"/>
                <a:ea typeface="宋体" pitchFamily="2" charset="-122"/>
              </a:rPr>
              <a:t>的迭代开发模型</a:t>
            </a:r>
          </a:p>
        </p:txBody>
      </p:sp>
      <p:sp>
        <p:nvSpPr>
          <p:cNvPr id="459779" name="Rectangle 3"/>
          <p:cNvSpPr>
            <a:spLocks noGrp="1" noChangeArrowheads="1"/>
          </p:cNvSpPr>
          <p:nvPr>
            <p:ph type="body" idx="4294967295"/>
          </p:nvPr>
        </p:nvSpPr>
        <p:spPr>
          <a:xfrm>
            <a:off x="457200" y="1844675"/>
            <a:ext cx="8610600" cy="4281488"/>
          </a:xfrm>
        </p:spPr>
        <p:txBody>
          <a:bodyPr/>
          <a:lstStyle/>
          <a:p>
            <a:pPr marL="609600" indent="-609600"/>
            <a:r>
              <a:rPr lang="zh-CN" altLang="en-US" dirty="0">
                <a:latin typeface="Verdana" pitchFamily="34" charset="0"/>
                <a:ea typeface="宋体" pitchFamily="2" charset="-122"/>
              </a:rPr>
              <a:t>与传统的瀑布模型相比较，迭代过程的优点</a:t>
            </a:r>
          </a:p>
          <a:p>
            <a:pPr marL="1009650" lvl="1" indent="-609600">
              <a:buFont typeface="Wingdings" pitchFamily="2" charset="2"/>
              <a:buAutoNum type="circleNumDbPlain"/>
            </a:pPr>
            <a:r>
              <a:rPr lang="zh-CN" altLang="en-US" dirty="0">
                <a:latin typeface="Verdana" pitchFamily="34" charset="0"/>
                <a:ea typeface="宋体" pitchFamily="2" charset="-122"/>
              </a:rPr>
              <a:t>降低了在一个增量上的开支风险。</a:t>
            </a:r>
          </a:p>
          <a:p>
            <a:pPr marL="1009650" lvl="1" indent="-609600">
              <a:buFont typeface="Wingdings" pitchFamily="2" charset="2"/>
              <a:buAutoNum type="circleNumDbPlain"/>
            </a:pPr>
            <a:r>
              <a:rPr lang="zh-CN" altLang="en-US" dirty="0">
                <a:latin typeface="Verdana" pitchFamily="34" charset="0"/>
                <a:ea typeface="宋体" pitchFamily="2" charset="-122"/>
              </a:rPr>
              <a:t>降低了产品无法按照既定进度进入市场的风险</a:t>
            </a:r>
          </a:p>
          <a:p>
            <a:pPr marL="1009650" lvl="1" indent="-609600">
              <a:buFont typeface="Wingdings" pitchFamily="2" charset="2"/>
              <a:buAutoNum type="circleNumDbPlain"/>
            </a:pPr>
            <a:r>
              <a:rPr lang="zh-CN" altLang="en-US" dirty="0">
                <a:latin typeface="Verdana" pitchFamily="34" charset="0"/>
                <a:ea typeface="宋体" pitchFamily="2" charset="-122"/>
              </a:rPr>
              <a:t>加快了整个开发工作的进度。</a:t>
            </a:r>
          </a:p>
        </p:txBody>
      </p:sp>
      <p:sp>
        <p:nvSpPr>
          <p:cNvPr id="4" name="灯片编号占位符 3">
            <a:extLst>
              <a:ext uri="{FF2B5EF4-FFF2-40B4-BE49-F238E27FC236}">
                <a16:creationId xmlns:a16="http://schemas.microsoft.com/office/drawing/2014/main" id="{4406005A-CB8B-45C1-A9E5-B47BE4739D7D}"/>
              </a:ext>
            </a:extLst>
          </p:cNvPr>
          <p:cNvSpPr txBox="1">
            <a:spLocks/>
          </p:cNvSpPr>
          <p:nvPr/>
        </p:nvSpPr>
        <p:spPr>
          <a:xfrm>
            <a:off x="6629400" y="6171406"/>
            <a:ext cx="2133600" cy="341313"/>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r>
              <a:rPr lang="zh-CN" altLang="en-US" dirty="0"/>
              <a:t>第</a:t>
            </a:r>
            <a:r>
              <a:rPr lang="en-US" altLang="zh-CN" dirty="0"/>
              <a:t>11.</a:t>
            </a:r>
            <a:fld id="{528572B1-27AD-4649-A0E6-D93F194CE089}" type="slidenum">
              <a:rPr lang="zh-CN" altLang="en-US" smtClean="0"/>
              <a:pPr algn="r">
                <a:defRPr/>
              </a:pPr>
              <a:t>41</a:t>
            </a:fld>
            <a:r>
              <a:rPr lang="zh-CN" altLang="en-US" dirty="0"/>
              <a:t>页</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idx="4294967295"/>
          </p:nvPr>
        </p:nvSpPr>
        <p:spPr/>
        <p:txBody>
          <a:bodyPr/>
          <a:lstStyle/>
          <a:p>
            <a:r>
              <a:rPr lang="en-US" altLang="zh-CN">
                <a:latin typeface="Verdana" pitchFamily="34" charset="0"/>
                <a:ea typeface="宋体" pitchFamily="2" charset="-122"/>
              </a:rPr>
              <a:t> 4  RUP</a:t>
            </a:r>
            <a:r>
              <a:rPr lang="zh-CN" altLang="en-US">
                <a:latin typeface="Verdana" pitchFamily="34" charset="0"/>
                <a:ea typeface="宋体" pitchFamily="2" charset="-122"/>
              </a:rPr>
              <a:t>核心工作流</a:t>
            </a:r>
          </a:p>
        </p:txBody>
      </p:sp>
      <p:sp>
        <p:nvSpPr>
          <p:cNvPr id="460803" name="Rectangle 3"/>
          <p:cNvSpPr>
            <a:spLocks noGrp="1" noChangeArrowheads="1"/>
          </p:cNvSpPr>
          <p:nvPr>
            <p:ph type="body" idx="4294967295"/>
          </p:nvPr>
        </p:nvSpPr>
        <p:spPr/>
        <p:txBody>
          <a:bodyPr/>
          <a:lstStyle/>
          <a:p>
            <a:pPr marL="0" indent="0">
              <a:buNone/>
            </a:pPr>
            <a:r>
              <a:rPr lang="en-US" altLang="zh-CN" dirty="0">
                <a:latin typeface="Verdana" pitchFamily="34" charset="0"/>
                <a:ea typeface="宋体" pitchFamily="2" charset="-122"/>
              </a:rPr>
              <a:t> 4.1  </a:t>
            </a:r>
            <a:r>
              <a:rPr lang="zh-CN" altLang="en-US" dirty="0">
                <a:latin typeface="Verdana" pitchFamily="34" charset="0"/>
                <a:ea typeface="宋体" pitchFamily="2" charset="-122"/>
              </a:rPr>
              <a:t>需求捕获工作流</a:t>
            </a:r>
          </a:p>
          <a:p>
            <a:pPr marL="0" indent="0">
              <a:buNone/>
            </a:pPr>
            <a:r>
              <a:rPr lang="en-US" altLang="zh-CN" dirty="0">
                <a:latin typeface="Verdana" pitchFamily="34" charset="0"/>
                <a:ea typeface="宋体" pitchFamily="2" charset="-122"/>
              </a:rPr>
              <a:t> 4.2  </a:t>
            </a:r>
            <a:r>
              <a:rPr lang="zh-CN" altLang="en-US" dirty="0">
                <a:latin typeface="Verdana" pitchFamily="34" charset="0"/>
                <a:ea typeface="宋体" pitchFamily="2" charset="-122"/>
              </a:rPr>
              <a:t>分析工作流</a:t>
            </a:r>
          </a:p>
          <a:p>
            <a:pPr marL="0" indent="0">
              <a:buNone/>
            </a:pPr>
            <a:r>
              <a:rPr lang="en-US" altLang="zh-CN" dirty="0">
                <a:latin typeface="Verdana" pitchFamily="34" charset="0"/>
                <a:ea typeface="宋体" pitchFamily="2" charset="-122"/>
              </a:rPr>
              <a:t> 4.3  </a:t>
            </a:r>
            <a:r>
              <a:rPr lang="zh-CN" altLang="en-US" dirty="0">
                <a:latin typeface="Verdana" pitchFamily="34" charset="0"/>
                <a:ea typeface="宋体" pitchFamily="2" charset="-122"/>
              </a:rPr>
              <a:t>设计工作流</a:t>
            </a:r>
          </a:p>
          <a:p>
            <a:pPr marL="0" indent="0">
              <a:buNone/>
            </a:pPr>
            <a:r>
              <a:rPr lang="en-US" altLang="zh-CN" dirty="0">
                <a:latin typeface="Verdana" pitchFamily="34" charset="0"/>
                <a:ea typeface="宋体" pitchFamily="2" charset="-122"/>
              </a:rPr>
              <a:t> 4.4  </a:t>
            </a:r>
            <a:r>
              <a:rPr lang="zh-CN" altLang="en-US" dirty="0">
                <a:latin typeface="Verdana" pitchFamily="34" charset="0"/>
                <a:ea typeface="宋体" pitchFamily="2" charset="-122"/>
              </a:rPr>
              <a:t>实现工作流</a:t>
            </a:r>
          </a:p>
          <a:p>
            <a:pPr marL="0" indent="0">
              <a:buNone/>
            </a:pPr>
            <a:r>
              <a:rPr lang="en-US" altLang="zh-CN" dirty="0">
                <a:latin typeface="Verdana" pitchFamily="34" charset="0"/>
                <a:ea typeface="宋体" pitchFamily="2" charset="-122"/>
              </a:rPr>
              <a:t> 4.4  </a:t>
            </a:r>
            <a:r>
              <a:rPr lang="zh-CN" altLang="en-US" dirty="0">
                <a:latin typeface="Verdana" pitchFamily="34" charset="0"/>
                <a:ea typeface="宋体" pitchFamily="2" charset="-122"/>
              </a:rPr>
              <a:t>测试工作流</a:t>
            </a:r>
          </a:p>
        </p:txBody>
      </p:sp>
      <p:sp>
        <p:nvSpPr>
          <p:cNvPr id="4" name="灯片编号占位符 3">
            <a:extLst>
              <a:ext uri="{FF2B5EF4-FFF2-40B4-BE49-F238E27FC236}">
                <a16:creationId xmlns:a16="http://schemas.microsoft.com/office/drawing/2014/main" id="{6ABC222F-F5A5-4C10-96D4-2628EFA38C97}"/>
              </a:ext>
            </a:extLst>
          </p:cNvPr>
          <p:cNvSpPr txBox="1">
            <a:spLocks/>
          </p:cNvSpPr>
          <p:nvPr/>
        </p:nvSpPr>
        <p:spPr>
          <a:xfrm>
            <a:off x="6629400" y="6171406"/>
            <a:ext cx="2133600" cy="341313"/>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r>
              <a:rPr lang="zh-CN" altLang="en-US" dirty="0"/>
              <a:t>第</a:t>
            </a:r>
            <a:r>
              <a:rPr lang="en-US" altLang="zh-CN" dirty="0"/>
              <a:t>11.</a:t>
            </a:r>
            <a:fld id="{528572B1-27AD-4649-A0E6-D93F194CE089}" type="slidenum">
              <a:rPr lang="zh-CN" altLang="en-US" smtClean="0"/>
              <a:pPr algn="r">
                <a:defRPr/>
              </a:pPr>
              <a:t>42</a:t>
            </a:fld>
            <a:r>
              <a:rPr lang="zh-CN" altLang="en-US" dirty="0"/>
              <a:t>页</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idx="4294967295"/>
          </p:nvPr>
        </p:nvSpPr>
        <p:spPr/>
        <p:txBody>
          <a:bodyPr/>
          <a:lstStyle/>
          <a:p>
            <a:r>
              <a:rPr lang="en-US" altLang="zh-CN">
                <a:latin typeface="Verdana" pitchFamily="34" charset="0"/>
                <a:ea typeface="宋体" pitchFamily="2" charset="-122"/>
              </a:rPr>
              <a:t> 4.1  </a:t>
            </a:r>
            <a:r>
              <a:rPr lang="zh-CN" altLang="en-US">
                <a:latin typeface="Verdana" pitchFamily="34" charset="0"/>
                <a:ea typeface="宋体" pitchFamily="2" charset="-122"/>
              </a:rPr>
              <a:t>需求捕获工作流</a:t>
            </a:r>
          </a:p>
        </p:txBody>
      </p:sp>
      <p:sp>
        <p:nvSpPr>
          <p:cNvPr id="461827" name="Rectangle 3"/>
          <p:cNvSpPr>
            <a:spLocks noGrp="1" noChangeArrowheads="1"/>
          </p:cNvSpPr>
          <p:nvPr>
            <p:ph type="body" idx="4294967295"/>
          </p:nvPr>
        </p:nvSpPr>
        <p:spPr/>
        <p:txBody>
          <a:bodyPr/>
          <a:lstStyle/>
          <a:p>
            <a:r>
              <a:rPr lang="zh-CN" altLang="en-US">
                <a:latin typeface="Verdana" pitchFamily="34" charset="0"/>
                <a:ea typeface="宋体" pitchFamily="2" charset="-122"/>
              </a:rPr>
              <a:t>需求捕获通过对应问题的理解和分析，确立问题涉及的信息、功能和系统行为，将用户需求精确化、完全化。 </a:t>
            </a:r>
          </a:p>
          <a:p>
            <a:r>
              <a:rPr lang="zh-CN" altLang="en-US">
                <a:latin typeface="Verdana" pitchFamily="34" charset="0"/>
                <a:ea typeface="宋体" pitchFamily="2" charset="-122"/>
              </a:rPr>
              <a:t>需求的焦点主要在初始和精化阶段，在精化阶段后期，需求捕获的工作量大幅下降。 </a:t>
            </a:r>
          </a:p>
        </p:txBody>
      </p:sp>
      <p:sp>
        <p:nvSpPr>
          <p:cNvPr id="4" name="灯片编号占位符 3">
            <a:extLst>
              <a:ext uri="{FF2B5EF4-FFF2-40B4-BE49-F238E27FC236}">
                <a16:creationId xmlns:a16="http://schemas.microsoft.com/office/drawing/2014/main" id="{20D74577-673E-4E5D-82E5-AEABCE35B956}"/>
              </a:ext>
            </a:extLst>
          </p:cNvPr>
          <p:cNvSpPr txBox="1">
            <a:spLocks/>
          </p:cNvSpPr>
          <p:nvPr/>
        </p:nvSpPr>
        <p:spPr>
          <a:xfrm>
            <a:off x="6629400" y="6171406"/>
            <a:ext cx="2133600" cy="341313"/>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r>
              <a:rPr lang="zh-CN" altLang="en-US" dirty="0"/>
              <a:t>第</a:t>
            </a:r>
            <a:r>
              <a:rPr lang="en-US" altLang="zh-CN" dirty="0"/>
              <a:t>11.</a:t>
            </a:r>
            <a:fld id="{528572B1-27AD-4649-A0E6-D93F194CE089}" type="slidenum">
              <a:rPr lang="zh-CN" altLang="en-US" smtClean="0"/>
              <a:pPr algn="r">
                <a:defRPr/>
              </a:pPr>
              <a:t>43</a:t>
            </a:fld>
            <a:r>
              <a:rPr lang="zh-CN" altLang="en-US" dirty="0"/>
              <a:t>页</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idx="4294967295"/>
          </p:nvPr>
        </p:nvSpPr>
        <p:spPr/>
        <p:txBody>
          <a:bodyPr/>
          <a:lstStyle/>
          <a:p>
            <a:r>
              <a:rPr lang="en-US" altLang="zh-CN">
                <a:latin typeface="Verdana" pitchFamily="34" charset="0"/>
                <a:ea typeface="宋体" pitchFamily="2" charset="-122"/>
              </a:rPr>
              <a:t> 4.1  </a:t>
            </a:r>
            <a:r>
              <a:rPr lang="zh-CN" altLang="en-US">
                <a:latin typeface="Verdana" pitchFamily="34" charset="0"/>
                <a:ea typeface="宋体" pitchFamily="2" charset="-122"/>
              </a:rPr>
              <a:t>需求捕获工作流</a:t>
            </a:r>
          </a:p>
        </p:txBody>
      </p:sp>
      <p:pic>
        <p:nvPicPr>
          <p:cNvPr id="462851" name="Picture 3"/>
          <p:cNvPicPr>
            <a:picLocks noGrp="1" noChangeAspect="1" noChangeArrowheads="1"/>
          </p:cNvPicPr>
          <p:nvPr>
            <p:ph type="body" idx="4294967295"/>
          </p:nvPr>
        </p:nvPicPr>
        <p:blipFill>
          <a:blip r:embed="rId2"/>
          <a:srcRect/>
          <a:stretch>
            <a:fillRect/>
          </a:stretch>
        </p:blipFill>
        <p:spPr>
          <a:xfrm>
            <a:off x="152400" y="1657706"/>
            <a:ext cx="8610600" cy="5168264"/>
          </a:xfr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idx="4294967295"/>
          </p:nvPr>
        </p:nvSpPr>
        <p:spPr/>
        <p:txBody>
          <a:bodyPr/>
          <a:lstStyle/>
          <a:p>
            <a:r>
              <a:rPr lang="en-US" altLang="zh-CN" dirty="0">
                <a:latin typeface="Verdana" pitchFamily="34" charset="0"/>
                <a:ea typeface="宋体" pitchFamily="2" charset="-122"/>
              </a:rPr>
              <a:t> 4.1  </a:t>
            </a:r>
            <a:r>
              <a:rPr lang="zh-CN" altLang="en-US" dirty="0">
                <a:latin typeface="Verdana" pitchFamily="34" charset="0"/>
                <a:ea typeface="宋体" pitchFamily="2" charset="-122"/>
              </a:rPr>
              <a:t>需求捕获工作流</a:t>
            </a:r>
          </a:p>
        </p:txBody>
      </p:sp>
      <p:sp>
        <p:nvSpPr>
          <p:cNvPr id="463875" name="Rectangle 3"/>
          <p:cNvSpPr>
            <a:spLocks noGrp="1" noChangeArrowheads="1"/>
          </p:cNvSpPr>
          <p:nvPr>
            <p:ph type="body" idx="4294967295"/>
          </p:nvPr>
        </p:nvSpPr>
        <p:spPr/>
        <p:txBody>
          <a:bodyPr/>
          <a:lstStyle/>
          <a:p>
            <a:pPr marL="0" indent="0">
              <a:buNone/>
            </a:pPr>
            <a:r>
              <a:rPr lang="en-US" altLang="zh-CN" dirty="0">
                <a:latin typeface="Verdana" pitchFamily="34" charset="0"/>
                <a:ea typeface="宋体" pitchFamily="2" charset="-122"/>
              </a:rPr>
              <a:t>1.  </a:t>
            </a:r>
            <a:r>
              <a:rPr lang="zh-CN" altLang="en-US" dirty="0">
                <a:latin typeface="Verdana" pitchFamily="34" charset="0"/>
                <a:ea typeface="宋体" pitchFamily="2" charset="-122"/>
              </a:rPr>
              <a:t>制品</a:t>
            </a:r>
          </a:p>
          <a:p>
            <a:pPr marL="0" indent="0">
              <a:buNone/>
            </a:pPr>
            <a:r>
              <a:rPr lang="en-US" altLang="zh-CN" dirty="0">
                <a:latin typeface="Verdana" pitchFamily="34" charset="0"/>
                <a:ea typeface="宋体" pitchFamily="2" charset="-122"/>
              </a:rPr>
              <a:t>2.  </a:t>
            </a:r>
            <a:r>
              <a:rPr lang="zh-CN" altLang="en-US" dirty="0">
                <a:latin typeface="Verdana" pitchFamily="34" charset="0"/>
                <a:ea typeface="宋体" pitchFamily="2" charset="-122"/>
              </a:rPr>
              <a:t>工作人员</a:t>
            </a:r>
          </a:p>
          <a:p>
            <a:pPr marL="0" indent="0">
              <a:buNone/>
            </a:pPr>
            <a:r>
              <a:rPr lang="en-US" altLang="zh-CN" dirty="0">
                <a:latin typeface="Verdana" pitchFamily="34" charset="0"/>
                <a:ea typeface="宋体" pitchFamily="2" charset="-122"/>
              </a:rPr>
              <a:t>3.  </a:t>
            </a:r>
            <a:r>
              <a:rPr lang="zh-CN" altLang="en-US" dirty="0">
                <a:latin typeface="Verdana" pitchFamily="34" charset="0"/>
                <a:ea typeface="宋体" pitchFamily="2" charset="-122"/>
              </a:rPr>
              <a:t>工作流</a:t>
            </a:r>
          </a:p>
          <a:p>
            <a:endParaRPr lang="zh-CN" altLang="en-US" dirty="0">
              <a:latin typeface="Verdana" pitchFamily="34" charset="0"/>
              <a:ea typeface="宋体" pitchFamily="2" charset="-122"/>
            </a:endParaRPr>
          </a:p>
        </p:txBody>
      </p:sp>
      <p:sp>
        <p:nvSpPr>
          <p:cNvPr id="4" name="灯片编号占位符 3">
            <a:extLst>
              <a:ext uri="{FF2B5EF4-FFF2-40B4-BE49-F238E27FC236}">
                <a16:creationId xmlns:a16="http://schemas.microsoft.com/office/drawing/2014/main" id="{F0C63F36-D9AF-472F-8017-0C9120C52E43}"/>
              </a:ext>
            </a:extLst>
          </p:cNvPr>
          <p:cNvSpPr txBox="1">
            <a:spLocks/>
          </p:cNvSpPr>
          <p:nvPr/>
        </p:nvSpPr>
        <p:spPr>
          <a:xfrm>
            <a:off x="6629400" y="6171406"/>
            <a:ext cx="2133600" cy="341313"/>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r>
              <a:rPr lang="zh-CN" altLang="en-US" dirty="0"/>
              <a:t>第</a:t>
            </a:r>
            <a:r>
              <a:rPr lang="en-US" altLang="zh-CN" dirty="0"/>
              <a:t>11.</a:t>
            </a:r>
            <a:fld id="{528572B1-27AD-4649-A0E6-D93F194CE089}" type="slidenum">
              <a:rPr lang="zh-CN" altLang="en-US" smtClean="0"/>
              <a:pPr algn="r">
                <a:defRPr/>
              </a:pPr>
              <a:t>45</a:t>
            </a:fld>
            <a:r>
              <a:rPr lang="zh-CN" altLang="en-US" dirty="0"/>
              <a:t>页</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idx="4294967295"/>
          </p:nvPr>
        </p:nvSpPr>
        <p:spPr/>
        <p:txBody>
          <a:bodyPr/>
          <a:lstStyle/>
          <a:p>
            <a:r>
              <a:rPr lang="en-US" altLang="zh-CN">
                <a:latin typeface="Verdana" pitchFamily="34" charset="0"/>
                <a:ea typeface="宋体" pitchFamily="2" charset="-122"/>
              </a:rPr>
              <a:t>1.  </a:t>
            </a:r>
            <a:r>
              <a:rPr lang="zh-CN" altLang="en-US">
                <a:latin typeface="Verdana" pitchFamily="34" charset="0"/>
                <a:ea typeface="宋体" pitchFamily="2" charset="-122"/>
              </a:rPr>
              <a:t>制品</a:t>
            </a:r>
          </a:p>
        </p:txBody>
      </p:sp>
      <p:sp>
        <p:nvSpPr>
          <p:cNvPr id="464899" name="Rectangle 3"/>
          <p:cNvSpPr>
            <a:spLocks noGrp="1" noChangeArrowheads="1"/>
          </p:cNvSpPr>
          <p:nvPr>
            <p:ph type="body" idx="4294967295"/>
          </p:nvPr>
        </p:nvSpPr>
        <p:spPr/>
        <p:txBody>
          <a:bodyPr/>
          <a:lstStyle/>
          <a:p>
            <a:pPr marL="609600" indent="-609600"/>
            <a:r>
              <a:rPr lang="zh-CN" altLang="en-US">
                <a:latin typeface="Verdana" pitchFamily="34" charset="0"/>
                <a:ea typeface="宋体" pitchFamily="2" charset="-122"/>
              </a:rPr>
              <a:t>在需求捕获工作流，主要的</a:t>
            </a:r>
            <a:r>
              <a:rPr lang="en-US" altLang="zh-CN">
                <a:latin typeface="Verdana" pitchFamily="34" charset="0"/>
                <a:ea typeface="宋体" pitchFamily="2" charset="-122"/>
              </a:rPr>
              <a:t>UML</a:t>
            </a:r>
            <a:r>
              <a:rPr lang="zh-CN" altLang="en-US">
                <a:latin typeface="Verdana" pitchFamily="34" charset="0"/>
                <a:ea typeface="宋体" pitchFamily="2" charset="-122"/>
              </a:rPr>
              <a:t>制品：</a:t>
            </a:r>
          </a:p>
          <a:p>
            <a:pPr marL="609600" indent="-609600">
              <a:buFont typeface="Wingdings" pitchFamily="2" charset="2"/>
              <a:buAutoNum type="circleNumDbPlain"/>
            </a:pPr>
            <a:r>
              <a:rPr lang="zh-CN" altLang="en-US">
                <a:latin typeface="Verdana" pitchFamily="34" charset="0"/>
                <a:ea typeface="宋体" pitchFamily="2" charset="-122"/>
              </a:rPr>
              <a:t>用例模型（</a:t>
            </a:r>
            <a:r>
              <a:rPr lang="en-US" altLang="zh-CN">
                <a:latin typeface="Verdana" pitchFamily="34" charset="0"/>
                <a:ea typeface="宋体" pitchFamily="2" charset="-122"/>
              </a:rPr>
              <a:t>Use Case Model</a:t>
            </a:r>
            <a:r>
              <a:rPr lang="zh-CN" altLang="en-US">
                <a:latin typeface="Verdana" pitchFamily="34" charset="0"/>
                <a:ea typeface="宋体" pitchFamily="2" charset="-122"/>
              </a:rPr>
              <a:t>）</a:t>
            </a:r>
          </a:p>
          <a:p>
            <a:pPr marL="609600" indent="-609600">
              <a:buFont typeface="Wingdings" pitchFamily="2" charset="2"/>
              <a:buAutoNum type="circleNumDbPlain"/>
            </a:pPr>
            <a:r>
              <a:rPr lang="zh-CN" altLang="en-US">
                <a:latin typeface="Verdana" pitchFamily="34" charset="0"/>
                <a:ea typeface="宋体" pitchFamily="2" charset="-122"/>
              </a:rPr>
              <a:t>参与者（</a:t>
            </a:r>
            <a:r>
              <a:rPr lang="en-US" altLang="zh-CN">
                <a:latin typeface="Verdana" pitchFamily="34" charset="0"/>
                <a:ea typeface="宋体" pitchFamily="2" charset="-122"/>
              </a:rPr>
              <a:t>Actor</a:t>
            </a:r>
            <a:r>
              <a:rPr lang="zh-CN" altLang="en-US">
                <a:latin typeface="Verdana" pitchFamily="34" charset="0"/>
                <a:ea typeface="宋体" pitchFamily="2" charset="-122"/>
              </a:rPr>
              <a:t>）</a:t>
            </a:r>
          </a:p>
          <a:p>
            <a:pPr marL="609600" indent="-609600">
              <a:buFont typeface="Wingdings" pitchFamily="2" charset="2"/>
              <a:buAutoNum type="circleNumDbPlain"/>
            </a:pPr>
            <a:r>
              <a:rPr lang="zh-CN" altLang="en-US">
                <a:latin typeface="Verdana" pitchFamily="34" charset="0"/>
                <a:ea typeface="宋体" pitchFamily="2" charset="-122"/>
              </a:rPr>
              <a:t>用例（</a:t>
            </a:r>
            <a:r>
              <a:rPr lang="en-US" altLang="zh-CN">
                <a:latin typeface="Verdana" pitchFamily="34" charset="0"/>
                <a:ea typeface="宋体" pitchFamily="2" charset="-122"/>
              </a:rPr>
              <a:t>Use Case</a:t>
            </a:r>
            <a:r>
              <a:rPr lang="zh-CN" altLang="en-US">
                <a:latin typeface="Verdana" pitchFamily="34" charset="0"/>
                <a:ea typeface="宋体" pitchFamily="2" charset="-122"/>
              </a:rPr>
              <a:t>）</a:t>
            </a:r>
          </a:p>
          <a:p>
            <a:pPr marL="609600" indent="-609600">
              <a:buFont typeface="Wingdings" pitchFamily="2" charset="2"/>
              <a:buAutoNum type="circleNumDbPlain"/>
            </a:pPr>
            <a:r>
              <a:rPr lang="zh-CN" altLang="en-US">
                <a:latin typeface="Verdana" pitchFamily="34" charset="0"/>
                <a:ea typeface="宋体" pitchFamily="2" charset="-122"/>
              </a:rPr>
              <a:t>构架描述</a:t>
            </a:r>
          </a:p>
          <a:p>
            <a:pPr marL="609600" indent="-609600">
              <a:buFont typeface="Wingdings" pitchFamily="2" charset="2"/>
              <a:buAutoNum type="circleNumDbPlain"/>
            </a:pPr>
            <a:r>
              <a:rPr lang="zh-CN" altLang="en-US">
                <a:latin typeface="Verdana" pitchFamily="34" charset="0"/>
                <a:ea typeface="宋体" pitchFamily="2" charset="-122"/>
              </a:rPr>
              <a:t>术语表（</a:t>
            </a:r>
            <a:r>
              <a:rPr lang="en-US" altLang="zh-CN">
                <a:latin typeface="Verdana" pitchFamily="34" charset="0"/>
                <a:ea typeface="宋体" pitchFamily="2" charset="-122"/>
              </a:rPr>
              <a:t>Glossary</a:t>
            </a:r>
            <a:r>
              <a:rPr lang="zh-CN" altLang="en-US">
                <a:latin typeface="Verdana" pitchFamily="34" charset="0"/>
                <a:ea typeface="宋体" pitchFamily="2" charset="-122"/>
              </a:rPr>
              <a:t>）</a:t>
            </a:r>
          </a:p>
          <a:p>
            <a:pPr marL="609600" indent="-609600">
              <a:buFont typeface="Wingdings" pitchFamily="2" charset="2"/>
              <a:buAutoNum type="circleNumDbPlain"/>
            </a:pPr>
            <a:r>
              <a:rPr lang="zh-CN" altLang="en-US">
                <a:latin typeface="Verdana" pitchFamily="34" charset="0"/>
                <a:ea typeface="宋体" pitchFamily="2" charset="-122"/>
              </a:rPr>
              <a:t>用户界面原型</a:t>
            </a:r>
          </a:p>
        </p:txBody>
      </p:sp>
      <p:sp>
        <p:nvSpPr>
          <p:cNvPr id="4" name="灯片编号占位符 3">
            <a:extLst>
              <a:ext uri="{FF2B5EF4-FFF2-40B4-BE49-F238E27FC236}">
                <a16:creationId xmlns:a16="http://schemas.microsoft.com/office/drawing/2014/main" id="{3633081D-3AFC-4395-A7E2-03A8CB37C0E1}"/>
              </a:ext>
            </a:extLst>
          </p:cNvPr>
          <p:cNvSpPr txBox="1">
            <a:spLocks/>
          </p:cNvSpPr>
          <p:nvPr/>
        </p:nvSpPr>
        <p:spPr>
          <a:xfrm>
            <a:off x="6629400" y="6171406"/>
            <a:ext cx="2133600" cy="341313"/>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r>
              <a:rPr lang="zh-CN" altLang="en-US" dirty="0"/>
              <a:t>第</a:t>
            </a:r>
            <a:r>
              <a:rPr lang="en-US" altLang="zh-CN" dirty="0"/>
              <a:t>11.</a:t>
            </a:r>
            <a:fld id="{528572B1-27AD-4649-A0E6-D93F194CE089}" type="slidenum">
              <a:rPr lang="zh-CN" altLang="en-US" smtClean="0"/>
              <a:pPr algn="r">
                <a:defRPr/>
              </a:pPr>
              <a:t>46</a:t>
            </a:fld>
            <a:r>
              <a:rPr lang="zh-CN" altLang="en-US" dirty="0"/>
              <a:t>页</a:t>
            </a:r>
          </a:p>
        </p:txBody>
      </p:sp>
      <p:sp>
        <p:nvSpPr>
          <p:cNvPr id="5" name="Rectangle 2">
            <a:extLst>
              <a:ext uri="{FF2B5EF4-FFF2-40B4-BE49-F238E27FC236}">
                <a16:creationId xmlns:a16="http://schemas.microsoft.com/office/drawing/2014/main" id="{5BDFA295-423D-4C49-B9EB-49AA3A3F8015}"/>
              </a:ext>
            </a:extLst>
          </p:cNvPr>
          <p:cNvSpPr txBox="1">
            <a:spLocks noChangeArrowheads="1"/>
          </p:cNvSpPr>
          <p:nvPr/>
        </p:nvSpPr>
        <p:spPr bwMode="auto">
          <a:xfrm>
            <a:off x="3200400" y="0"/>
            <a:ext cx="5943600" cy="54451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a:solidFill>
                  <a:srgbClr val="FF0000"/>
                </a:solidFill>
                <a:latin typeface="+mj-lt"/>
                <a:ea typeface="+mj-ea"/>
                <a:cs typeface="+mj-cs"/>
              </a:defRPr>
            </a:lvl1pPr>
            <a:lvl2pPr algn="l" rtl="0" eaLnBrk="0" fontAlgn="base" hangingPunct="0">
              <a:spcBef>
                <a:spcPct val="0"/>
              </a:spcBef>
              <a:spcAft>
                <a:spcPct val="0"/>
              </a:spcAft>
              <a:defRPr sz="4400" b="1">
                <a:solidFill>
                  <a:srgbClr val="FF0000"/>
                </a:solidFill>
                <a:latin typeface="Arial" charset="0"/>
                <a:ea typeface="宋体" pitchFamily="2" charset="-122"/>
              </a:defRPr>
            </a:lvl2pPr>
            <a:lvl3pPr algn="l" rtl="0" eaLnBrk="0" fontAlgn="base" hangingPunct="0">
              <a:spcBef>
                <a:spcPct val="0"/>
              </a:spcBef>
              <a:spcAft>
                <a:spcPct val="0"/>
              </a:spcAft>
              <a:defRPr sz="4400" b="1">
                <a:solidFill>
                  <a:srgbClr val="FF0000"/>
                </a:solidFill>
                <a:latin typeface="Arial" charset="0"/>
                <a:ea typeface="宋体" pitchFamily="2" charset="-122"/>
              </a:defRPr>
            </a:lvl3pPr>
            <a:lvl4pPr algn="l" rtl="0" eaLnBrk="0" fontAlgn="base" hangingPunct="0">
              <a:spcBef>
                <a:spcPct val="0"/>
              </a:spcBef>
              <a:spcAft>
                <a:spcPct val="0"/>
              </a:spcAft>
              <a:defRPr sz="4400" b="1">
                <a:solidFill>
                  <a:srgbClr val="FF0000"/>
                </a:solidFill>
                <a:latin typeface="Arial" charset="0"/>
                <a:ea typeface="宋体" pitchFamily="2" charset="-122"/>
              </a:defRPr>
            </a:lvl4pPr>
            <a:lvl5pPr algn="l" rtl="0" eaLnBrk="0" fontAlgn="base" hangingPunct="0">
              <a:spcBef>
                <a:spcPct val="0"/>
              </a:spcBef>
              <a:spcAft>
                <a:spcPct val="0"/>
              </a:spcAft>
              <a:defRPr sz="4400" b="1">
                <a:solidFill>
                  <a:srgbClr val="FF0000"/>
                </a:solidFill>
                <a:latin typeface="Arial" charset="0"/>
                <a:ea typeface="宋体" pitchFamily="2" charset="-122"/>
              </a:defRPr>
            </a:lvl5pPr>
            <a:lvl6pPr marL="457200" algn="l" rtl="0" fontAlgn="base">
              <a:spcBef>
                <a:spcPct val="0"/>
              </a:spcBef>
              <a:spcAft>
                <a:spcPct val="0"/>
              </a:spcAft>
              <a:defRPr sz="4400" b="1">
                <a:solidFill>
                  <a:srgbClr val="FF0000"/>
                </a:solidFill>
                <a:latin typeface="Arial" charset="0"/>
                <a:ea typeface="宋体" pitchFamily="2" charset="-122"/>
              </a:defRPr>
            </a:lvl6pPr>
            <a:lvl7pPr marL="914400" algn="l" rtl="0" fontAlgn="base">
              <a:spcBef>
                <a:spcPct val="0"/>
              </a:spcBef>
              <a:spcAft>
                <a:spcPct val="0"/>
              </a:spcAft>
              <a:defRPr sz="4400" b="1">
                <a:solidFill>
                  <a:srgbClr val="FF0000"/>
                </a:solidFill>
                <a:latin typeface="Arial" charset="0"/>
                <a:ea typeface="宋体" pitchFamily="2" charset="-122"/>
              </a:defRPr>
            </a:lvl7pPr>
            <a:lvl8pPr marL="1371600" algn="l" rtl="0" fontAlgn="base">
              <a:spcBef>
                <a:spcPct val="0"/>
              </a:spcBef>
              <a:spcAft>
                <a:spcPct val="0"/>
              </a:spcAft>
              <a:defRPr sz="4400" b="1">
                <a:solidFill>
                  <a:srgbClr val="FF0000"/>
                </a:solidFill>
                <a:latin typeface="Arial" charset="0"/>
                <a:ea typeface="宋体" pitchFamily="2" charset="-122"/>
              </a:defRPr>
            </a:lvl8pPr>
            <a:lvl9pPr marL="1828800" algn="l" rtl="0" fontAlgn="base">
              <a:spcBef>
                <a:spcPct val="0"/>
              </a:spcBef>
              <a:spcAft>
                <a:spcPct val="0"/>
              </a:spcAft>
              <a:defRPr sz="4400" b="1">
                <a:solidFill>
                  <a:srgbClr val="FF0000"/>
                </a:solidFill>
                <a:latin typeface="Arial" charset="0"/>
                <a:ea typeface="宋体" pitchFamily="2" charset="-122"/>
              </a:defRPr>
            </a:lvl9pPr>
          </a:lstStyle>
          <a:p>
            <a:pPr algn="r"/>
            <a:r>
              <a:rPr lang="en-US" altLang="zh-CN" sz="3200" kern="0" dirty="0">
                <a:latin typeface="Verdana" pitchFamily="34" charset="0"/>
                <a:ea typeface="宋体" pitchFamily="2" charset="-122"/>
              </a:rPr>
              <a:t> 4.1  </a:t>
            </a:r>
            <a:r>
              <a:rPr lang="zh-CN" altLang="en-US" sz="3200" kern="0" dirty="0">
                <a:latin typeface="Verdana" pitchFamily="34" charset="0"/>
                <a:ea typeface="宋体" pitchFamily="2" charset="-122"/>
              </a:rPr>
              <a:t>需求捕获工作流</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idx="4294967295"/>
          </p:nvPr>
        </p:nvSpPr>
        <p:spPr/>
        <p:txBody>
          <a:bodyPr/>
          <a:lstStyle/>
          <a:p>
            <a:r>
              <a:rPr lang="en-US" altLang="zh-CN">
                <a:latin typeface="Verdana" pitchFamily="34" charset="0"/>
                <a:ea typeface="宋体" pitchFamily="2" charset="-122"/>
              </a:rPr>
              <a:t>2.  </a:t>
            </a:r>
            <a:r>
              <a:rPr lang="zh-CN" altLang="en-US">
                <a:latin typeface="Verdana" pitchFamily="34" charset="0"/>
                <a:ea typeface="宋体" pitchFamily="2" charset="-122"/>
              </a:rPr>
              <a:t>工作人员</a:t>
            </a:r>
          </a:p>
        </p:txBody>
      </p:sp>
      <p:sp>
        <p:nvSpPr>
          <p:cNvPr id="465923" name="Rectangle 3"/>
          <p:cNvSpPr>
            <a:spLocks noGrp="1" noChangeArrowheads="1"/>
          </p:cNvSpPr>
          <p:nvPr>
            <p:ph type="body" idx="4294967295"/>
          </p:nvPr>
        </p:nvSpPr>
        <p:spPr>
          <a:xfrm>
            <a:off x="0" y="1844675"/>
            <a:ext cx="9067800" cy="4281488"/>
          </a:xfrm>
        </p:spPr>
        <p:txBody>
          <a:bodyPr/>
          <a:lstStyle/>
          <a:p>
            <a:pPr marL="609600" indent="-609600"/>
            <a:r>
              <a:rPr lang="zh-CN" altLang="en-US" dirty="0">
                <a:latin typeface="Verdana" pitchFamily="34" charset="0"/>
                <a:ea typeface="宋体" pitchFamily="2" charset="-122"/>
              </a:rPr>
              <a:t>参与需求捕获阶段的工作人员：</a:t>
            </a:r>
          </a:p>
          <a:p>
            <a:pPr marL="1009650" lvl="1" indent="-609600">
              <a:buFont typeface="Wingdings" pitchFamily="2" charset="2"/>
              <a:buAutoNum type="circleNumDbPlain"/>
            </a:pPr>
            <a:r>
              <a:rPr lang="zh-CN" altLang="en-US" sz="3200" dirty="0">
                <a:latin typeface="Verdana" pitchFamily="34" charset="0"/>
                <a:ea typeface="宋体" pitchFamily="2" charset="-122"/>
              </a:rPr>
              <a:t>系统分析人员（</a:t>
            </a:r>
            <a:r>
              <a:rPr lang="en-US" altLang="zh-CN" sz="3200" dirty="0">
                <a:latin typeface="Verdana" pitchFamily="34" charset="0"/>
                <a:ea typeface="宋体" pitchFamily="2" charset="-122"/>
              </a:rPr>
              <a:t>System Analyst</a:t>
            </a:r>
            <a:r>
              <a:rPr lang="zh-CN" altLang="en-US" sz="3200" dirty="0">
                <a:latin typeface="Verdana" pitchFamily="34" charset="0"/>
                <a:ea typeface="宋体" pitchFamily="2" charset="-122"/>
              </a:rPr>
              <a:t>）</a:t>
            </a:r>
          </a:p>
          <a:p>
            <a:pPr marL="1009650" lvl="1" indent="-609600">
              <a:buFont typeface="Wingdings" pitchFamily="2" charset="2"/>
              <a:buAutoNum type="circleNumDbPlain"/>
            </a:pPr>
            <a:r>
              <a:rPr lang="zh-CN" altLang="en-US" sz="3200" dirty="0">
                <a:latin typeface="Verdana" pitchFamily="34" charset="0"/>
                <a:ea typeface="宋体" pitchFamily="2" charset="-122"/>
              </a:rPr>
              <a:t>用例描述人员（</a:t>
            </a:r>
            <a:r>
              <a:rPr lang="en-US" altLang="zh-CN" sz="3200" dirty="0">
                <a:latin typeface="Verdana" pitchFamily="34" charset="0"/>
                <a:ea typeface="宋体" pitchFamily="2" charset="-122"/>
              </a:rPr>
              <a:t>Use Case Specifier</a:t>
            </a:r>
            <a:r>
              <a:rPr lang="zh-CN" altLang="en-US" sz="3200" dirty="0">
                <a:latin typeface="Verdana" pitchFamily="34" charset="0"/>
                <a:ea typeface="宋体" pitchFamily="2" charset="-122"/>
              </a:rPr>
              <a:t>）</a:t>
            </a:r>
          </a:p>
          <a:p>
            <a:pPr marL="1009650" lvl="1" indent="-609600">
              <a:buFont typeface="Wingdings" pitchFamily="2" charset="2"/>
              <a:buAutoNum type="circleNumDbPlain"/>
            </a:pPr>
            <a:r>
              <a:rPr lang="zh-CN" altLang="en-US" sz="3200" dirty="0">
                <a:latin typeface="Verdana" pitchFamily="34" charset="0"/>
                <a:ea typeface="宋体" pitchFamily="2" charset="-122"/>
              </a:rPr>
              <a:t>用户界面设计人员（</a:t>
            </a:r>
            <a:r>
              <a:rPr lang="en-US" altLang="zh-CN" sz="3200" dirty="0">
                <a:latin typeface="Verdana" pitchFamily="34" charset="0"/>
                <a:ea typeface="宋体" pitchFamily="2" charset="-122"/>
              </a:rPr>
              <a:t>User Interface 						Designer</a:t>
            </a:r>
            <a:r>
              <a:rPr lang="zh-CN" altLang="en-US" sz="3200" dirty="0">
                <a:latin typeface="Verdana" pitchFamily="34" charset="0"/>
                <a:ea typeface="宋体" pitchFamily="2" charset="-122"/>
              </a:rPr>
              <a:t>）</a:t>
            </a:r>
          </a:p>
          <a:p>
            <a:pPr marL="1009650" lvl="1" indent="-609600">
              <a:buFont typeface="Wingdings" pitchFamily="2" charset="2"/>
              <a:buAutoNum type="circleNumDbPlain"/>
            </a:pPr>
            <a:r>
              <a:rPr lang="zh-CN" altLang="en-US" sz="3200" dirty="0">
                <a:latin typeface="Verdana" pitchFamily="34" charset="0"/>
                <a:ea typeface="宋体" pitchFamily="2" charset="-122"/>
              </a:rPr>
              <a:t>构架设计师（</a:t>
            </a:r>
            <a:r>
              <a:rPr lang="en-US" altLang="zh-CN" sz="3200" dirty="0">
                <a:latin typeface="Verdana" pitchFamily="34" charset="0"/>
                <a:ea typeface="宋体" pitchFamily="2" charset="-122"/>
              </a:rPr>
              <a:t>Architect</a:t>
            </a:r>
            <a:r>
              <a:rPr lang="zh-CN" altLang="en-US" sz="3200" dirty="0">
                <a:latin typeface="Verdana" pitchFamily="34" charset="0"/>
                <a:ea typeface="宋体" pitchFamily="2" charset="-122"/>
              </a:rPr>
              <a:t>）</a:t>
            </a:r>
          </a:p>
        </p:txBody>
      </p:sp>
      <p:sp>
        <p:nvSpPr>
          <p:cNvPr id="4" name="灯片编号占位符 3">
            <a:extLst>
              <a:ext uri="{FF2B5EF4-FFF2-40B4-BE49-F238E27FC236}">
                <a16:creationId xmlns:a16="http://schemas.microsoft.com/office/drawing/2014/main" id="{47E9E0D7-BBA4-4B4A-8BE0-F345907275D3}"/>
              </a:ext>
            </a:extLst>
          </p:cNvPr>
          <p:cNvSpPr txBox="1">
            <a:spLocks/>
          </p:cNvSpPr>
          <p:nvPr/>
        </p:nvSpPr>
        <p:spPr>
          <a:xfrm>
            <a:off x="6629400" y="6171406"/>
            <a:ext cx="2133600" cy="341313"/>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r>
              <a:rPr lang="zh-CN" altLang="en-US" dirty="0"/>
              <a:t>第</a:t>
            </a:r>
            <a:r>
              <a:rPr lang="en-US" altLang="zh-CN" dirty="0"/>
              <a:t>11.</a:t>
            </a:r>
            <a:fld id="{528572B1-27AD-4649-A0E6-D93F194CE089}" type="slidenum">
              <a:rPr lang="zh-CN" altLang="en-US" smtClean="0"/>
              <a:pPr algn="r">
                <a:defRPr/>
              </a:pPr>
              <a:t>47</a:t>
            </a:fld>
            <a:r>
              <a:rPr lang="zh-CN" altLang="en-US" dirty="0"/>
              <a:t>页</a:t>
            </a:r>
          </a:p>
        </p:txBody>
      </p:sp>
      <p:sp>
        <p:nvSpPr>
          <p:cNvPr id="5" name="Rectangle 2">
            <a:extLst>
              <a:ext uri="{FF2B5EF4-FFF2-40B4-BE49-F238E27FC236}">
                <a16:creationId xmlns:a16="http://schemas.microsoft.com/office/drawing/2014/main" id="{C75C9CA2-62EC-484F-8571-8C0F6AD393A5}"/>
              </a:ext>
            </a:extLst>
          </p:cNvPr>
          <p:cNvSpPr txBox="1">
            <a:spLocks noChangeArrowheads="1"/>
          </p:cNvSpPr>
          <p:nvPr/>
        </p:nvSpPr>
        <p:spPr bwMode="auto">
          <a:xfrm>
            <a:off x="3200400" y="0"/>
            <a:ext cx="5943600" cy="54451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a:solidFill>
                  <a:srgbClr val="FF0000"/>
                </a:solidFill>
                <a:latin typeface="+mj-lt"/>
                <a:ea typeface="+mj-ea"/>
                <a:cs typeface="+mj-cs"/>
              </a:defRPr>
            </a:lvl1pPr>
            <a:lvl2pPr algn="l" rtl="0" eaLnBrk="0" fontAlgn="base" hangingPunct="0">
              <a:spcBef>
                <a:spcPct val="0"/>
              </a:spcBef>
              <a:spcAft>
                <a:spcPct val="0"/>
              </a:spcAft>
              <a:defRPr sz="4400" b="1">
                <a:solidFill>
                  <a:srgbClr val="FF0000"/>
                </a:solidFill>
                <a:latin typeface="Arial" charset="0"/>
                <a:ea typeface="宋体" pitchFamily="2" charset="-122"/>
              </a:defRPr>
            </a:lvl2pPr>
            <a:lvl3pPr algn="l" rtl="0" eaLnBrk="0" fontAlgn="base" hangingPunct="0">
              <a:spcBef>
                <a:spcPct val="0"/>
              </a:spcBef>
              <a:spcAft>
                <a:spcPct val="0"/>
              </a:spcAft>
              <a:defRPr sz="4400" b="1">
                <a:solidFill>
                  <a:srgbClr val="FF0000"/>
                </a:solidFill>
                <a:latin typeface="Arial" charset="0"/>
                <a:ea typeface="宋体" pitchFamily="2" charset="-122"/>
              </a:defRPr>
            </a:lvl3pPr>
            <a:lvl4pPr algn="l" rtl="0" eaLnBrk="0" fontAlgn="base" hangingPunct="0">
              <a:spcBef>
                <a:spcPct val="0"/>
              </a:spcBef>
              <a:spcAft>
                <a:spcPct val="0"/>
              </a:spcAft>
              <a:defRPr sz="4400" b="1">
                <a:solidFill>
                  <a:srgbClr val="FF0000"/>
                </a:solidFill>
                <a:latin typeface="Arial" charset="0"/>
                <a:ea typeface="宋体" pitchFamily="2" charset="-122"/>
              </a:defRPr>
            </a:lvl4pPr>
            <a:lvl5pPr algn="l" rtl="0" eaLnBrk="0" fontAlgn="base" hangingPunct="0">
              <a:spcBef>
                <a:spcPct val="0"/>
              </a:spcBef>
              <a:spcAft>
                <a:spcPct val="0"/>
              </a:spcAft>
              <a:defRPr sz="4400" b="1">
                <a:solidFill>
                  <a:srgbClr val="FF0000"/>
                </a:solidFill>
                <a:latin typeface="Arial" charset="0"/>
                <a:ea typeface="宋体" pitchFamily="2" charset="-122"/>
              </a:defRPr>
            </a:lvl5pPr>
            <a:lvl6pPr marL="457200" algn="l" rtl="0" fontAlgn="base">
              <a:spcBef>
                <a:spcPct val="0"/>
              </a:spcBef>
              <a:spcAft>
                <a:spcPct val="0"/>
              </a:spcAft>
              <a:defRPr sz="4400" b="1">
                <a:solidFill>
                  <a:srgbClr val="FF0000"/>
                </a:solidFill>
                <a:latin typeface="Arial" charset="0"/>
                <a:ea typeface="宋体" pitchFamily="2" charset="-122"/>
              </a:defRPr>
            </a:lvl6pPr>
            <a:lvl7pPr marL="914400" algn="l" rtl="0" fontAlgn="base">
              <a:spcBef>
                <a:spcPct val="0"/>
              </a:spcBef>
              <a:spcAft>
                <a:spcPct val="0"/>
              </a:spcAft>
              <a:defRPr sz="4400" b="1">
                <a:solidFill>
                  <a:srgbClr val="FF0000"/>
                </a:solidFill>
                <a:latin typeface="Arial" charset="0"/>
                <a:ea typeface="宋体" pitchFamily="2" charset="-122"/>
              </a:defRPr>
            </a:lvl7pPr>
            <a:lvl8pPr marL="1371600" algn="l" rtl="0" fontAlgn="base">
              <a:spcBef>
                <a:spcPct val="0"/>
              </a:spcBef>
              <a:spcAft>
                <a:spcPct val="0"/>
              </a:spcAft>
              <a:defRPr sz="4400" b="1">
                <a:solidFill>
                  <a:srgbClr val="FF0000"/>
                </a:solidFill>
                <a:latin typeface="Arial" charset="0"/>
                <a:ea typeface="宋体" pitchFamily="2" charset="-122"/>
              </a:defRPr>
            </a:lvl8pPr>
            <a:lvl9pPr marL="1828800" algn="l" rtl="0" fontAlgn="base">
              <a:spcBef>
                <a:spcPct val="0"/>
              </a:spcBef>
              <a:spcAft>
                <a:spcPct val="0"/>
              </a:spcAft>
              <a:defRPr sz="4400" b="1">
                <a:solidFill>
                  <a:srgbClr val="FF0000"/>
                </a:solidFill>
                <a:latin typeface="Arial" charset="0"/>
                <a:ea typeface="宋体" pitchFamily="2" charset="-122"/>
              </a:defRPr>
            </a:lvl9pPr>
          </a:lstStyle>
          <a:p>
            <a:pPr algn="r"/>
            <a:r>
              <a:rPr lang="en-US" altLang="zh-CN" sz="3200" kern="0" dirty="0">
                <a:latin typeface="Verdana" pitchFamily="34" charset="0"/>
                <a:ea typeface="宋体" pitchFamily="2" charset="-122"/>
              </a:rPr>
              <a:t> 4.1  </a:t>
            </a:r>
            <a:r>
              <a:rPr lang="zh-CN" altLang="en-US" sz="3200" kern="0" dirty="0">
                <a:latin typeface="Verdana" pitchFamily="34" charset="0"/>
                <a:ea typeface="宋体" pitchFamily="2" charset="-122"/>
              </a:rPr>
              <a:t>需求捕获工作流</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idx="4294967295"/>
          </p:nvPr>
        </p:nvSpPr>
        <p:spPr/>
        <p:txBody>
          <a:bodyPr/>
          <a:lstStyle/>
          <a:p>
            <a:r>
              <a:rPr lang="en-US" altLang="zh-CN">
                <a:latin typeface="Verdana" pitchFamily="34" charset="0"/>
                <a:ea typeface="宋体" pitchFamily="2" charset="-122"/>
              </a:rPr>
              <a:t>3.  </a:t>
            </a:r>
            <a:r>
              <a:rPr lang="zh-CN" altLang="en-US">
                <a:latin typeface="Verdana" pitchFamily="34" charset="0"/>
                <a:ea typeface="宋体" pitchFamily="2" charset="-122"/>
              </a:rPr>
              <a:t>工作流</a:t>
            </a:r>
          </a:p>
        </p:txBody>
      </p:sp>
      <p:sp>
        <p:nvSpPr>
          <p:cNvPr id="466947" name="Rectangle 3"/>
          <p:cNvSpPr>
            <a:spLocks noGrp="1" noChangeArrowheads="1"/>
          </p:cNvSpPr>
          <p:nvPr>
            <p:ph type="body" idx="4294967295"/>
          </p:nvPr>
        </p:nvSpPr>
        <p:spPr>
          <a:xfrm>
            <a:off x="457200" y="1844675"/>
            <a:ext cx="8229600" cy="3032125"/>
          </a:xfrm>
        </p:spPr>
        <p:txBody>
          <a:bodyPr/>
          <a:lstStyle/>
          <a:p>
            <a:pPr marL="609600" indent="-609600"/>
            <a:r>
              <a:rPr lang="zh-CN" altLang="en-US" dirty="0">
                <a:latin typeface="Verdana" pitchFamily="34" charset="0"/>
                <a:ea typeface="宋体" pitchFamily="2" charset="-122"/>
              </a:rPr>
              <a:t>需求捕获的工作流主要包括五个活动：</a:t>
            </a:r>
          </a:p>
          <a:p>
            <a:pPr marL="1009650" lvl="1" indent="-609600">
              <a:buFont typeface="Wingdings" pitchFamily="2" charset="2"/>
              <a:buAutoNum type="circleNumDbPlain"/>
            </a:pPr>
            <a:r>
              <a:rPr lang="zh-CN" altLang="en-US" sz="3600" dirty="0">
                <a:latin typeface="Verdana" pitchFamily="34" charset="0"/>
                <a:ea typeface="宋体" pitchFamily="2" charset="-122"/>
              </a:rPr>
              <a:t>确定参与者和用例</a:t>
            </a:r>
          </a:p>
          <a:p>
            <a:pPr marL="1009650" lvl="1" indent="-609600">
              <a:buFont typeface="Wingdings" pitchFamily="2" charset="2"/>
              <a:buAutoNum type="circleNumDbPlain"/>
            </a:pPr>
            <a:r>
              <a:rPr lang="zh-CN" altLang="en-US" sz="3600" dirty="0">
                <a:latin typeface="Verdana" pitchFamily="34" charset="0"/>
                <a:ea typeface="宋体" pitchFamily="2" charset="-122"/>
              </a:rPr>
              <a:t>区分用例的优先级</a:t>
            </a:r>
          </a:p>
          <a:p>
            <a:pPr marL="1009650" lvl="1" indent="-609600">
              <a:buFont typeface="Wingdings" pitchFamily="2" charset="2"/>
              <a:buAutoNum type="circleNumDbPlain"/>
            </a:pPr>
            <a:r>
              <a:rPr lang="zh-CN" altLang="en-US" sz="3600" dirty="0">
                <a:latin typeface="Verdana" pitchFamily="34" charset="0"/>
                <a:ea typeface="宋体" pitchFamily="2" charset="-122"/>
              </a:rPr>
              <a:t>详细描述一个用例</a:t>
            </a:r>
          </a:p>
          <a:p>
            <a:pPr marL="1009650" lvl="1" indent="-609600">
              <a:buFont typeface="Wingdings" pitchFamily="2" charset="2"/>
              <a:buAutoNum type="circleNumDbPlain"/>
            </a:pPr>
            <a:r>
              <a:rPr lang="zh-CN" altLang="en-US" sz="3600" dirty="0">
                <a:latin typeface="Verdana" pitchFamily="34" charset="0"/>
                <a:ea typeface="宋体" pitchFamily="2" charset="-122"/>
              </a:rPr>
              <a:t>构造用户界面原型</a:t>
            </a:r>
          </a:p>
          <a:p>
            <a:pPr marL="1009650" lvl="1" indent="-609600">
              <a:buFont typeface="Wingdings" pitchFamily="2" charset="2"/>
              <a:buAutoNum type="circleNumDbPlain"/>
            </a:pPr>
            <a:r>
              <a:rPr lang="zh-CN" altLang="en-US" sz="3600" dirty="0">
                <a:latin typeface="Verdana" pitchFamily="34" charset="0"/>
                <a:ea typeface="宋体" pitchFamily="2" charset="-122"/>
              </a:rPr>
              <a:t>构造用例模型</a:t>
            </a:r>
          </a:p>
        </p:txBody>
      </p:sp>
      <p:sp>
        <p:nvSpPr>
          <p:cNvPr id="5" name="Rectangle 2">
            <a:extLst>
              <a:ext uri="{FF2B5EF4-FFF2-40B4-BE49-F238E27FC236}">
                <a16:creationId xmlns:a16="http://schemas.microsoft.com/office/drawing/2014/main" id="{A6F21DC5-B4D4-4999-8295-D11A9D0876C3}"/>
              </a:ext>
            </a:extLst>
          </p:cNvPr>
          <p:cNvSpPr txBox="1">
            <a:spLocks noChangeArrowheads="1"/>
          </p:cNvSpPr>
          <p:nvPr/>
        </p:nvSpPr>
        <p:spPr bwMode="auto">
          <a:xfrm>
            <a:off x="3200400" y="0"/>
            <a:ext cx="5943600" cy="54451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a:solidFill>
                  <a:srgbClr val="FF0000"/>
                </a:solidFill>
                <a:latin typeface="+mj-lt"/>
                <a:ea typeface="+mj-ea"/>
                <a:cs typeface="+mj-cs"/>
              </a:defRPr>
            </a:lvl1pPr>
            <a:lvl2pPr algn="l" rtl="0" eaLnBrk="0" fontAlgn="base" hangingPunct="0">
              <a:spcBef>
                <a:spcPct val="0"/>
              </a:spcBef>
              <a:spcAft>
                <a:spcPct val="0"/>
              </a:spcAft>
              <a:defRPr sz="4400" b="1">
                <a:solidFill>
                  <a:srgbClr val="FF0000"/>
                </a:solidFill>
                <a:latin typeface="Arial" charset="0"/>
                <a:ea typeface="宋体" pitchFamily="2" charset="-122"/>
              </a:defRPr>
            </a:lvl2pPr>
            <a:lvl3pPr algn="l" rtl="0" eaLnBrk="0" fontAlgn="base" hangingPunct="0">
              <a:spcBef>
                <a:spcPct val="0"/>
              </a:spcBef>
              <a:spcAft>
                <a:spcPct val="0"/>
              </a:spcAft>
              <a:defRPr sz="4400" b="1">
                <a:solidFill>
                  <a:srgbClr val="FF0000"/>
                </a:solidFill>
                <a:latin typeface="Arial" charset="0"/>
                <a:ea typeface="宋体" pitchFamily="2" charset="-122"/>
              </a:defRPr>
            </a:lvl3pPr>
            <a:lvl4pPr algn="l" rtl="0" eaLnBrk="0" fontAlgn="base" hangingPunct="0">
              <a:spcBef>
                <a:spcPct val="0"/>
              </a:spcBef>
              <a:spcAft>
                <a:spcPct val="0"/>
              </a:spcAft>
              <a:defRPr sz="4400" b="1">
                <a:solidFill>
                  <a:srgbClr val="FF0000"/>
                </a:solidFill>
                <a:latin typeface="Arial" charset="0"/>
                <a:ea typeface="宋体" pitchFamily="2" charset="-122"/>
              </a:defRPr>
            </a:lvl4pPr>
            <a:lvl5pPr algn="l" rtl="0" eaLnBrk="0" fontAlgn="base" hangingPunct="0">
              <a:spcBef>
                <a:spcPct val="0"/>
              </a:spcBef>
              <a:spcAft>
                <a:spcPct val="0"/>
              </a:spcAft>
              <a:defRPr sz="4400" b="1">
                <a:solidFill>
                  <a:srgbClr val="FF0000"/>
                </a:solidFill>
                <a:latin typeface="Arial" charset="0"/>
                <a:ea typeface="宋体" pitchFamily="2" charset="-122"/>
              </a:defRPr>
            </a:lvl5pPr>
            <a:lvl6pPr marL="457200" algn="l" rtl="0" fontAlgn="base">
              <a:spcBef>
                <a:spcPct val="0"/>
              </a:spcBef>
              <a:spcAft>
                <a:spcPct val="0"/>
              </a:spcAft>
              <a:defRPr sz="4400" b="1">
                <a:solidFill>
                  <a:srgbClr val="FF0000"/>
                </a:solidFill>
                <a:latin typeface="Arial" charset="0"/>
                <a:ea typeface="宋体" pitchFamily="2" charset="-122"/>
              </a:defRPr>
            </a:lvl6pPr>
            <a:lvl7pPr marL="914400" algn="l" rtl="0" fontAlgn="base">
              <a:spcBef>
                <a:spcPct val="0"/>
              </a:spcBef>
              <a:spcAft>
                <a:spcPct val="0"/>
              </a:spcAft>
              <a:defRPr sz="4400" b="1">
                <a:solidFill>
                  <a:srgbClr val="FF0000"/>
                </a:solidFill>
                <a:latin typeface="Arial" charset="0"/>
                <a:ea typeface="宋体" pitchFamily="2" charset="-122"/>
              </a:defRPr>
            </a:lvl7pPr>
            <a:lvl8pPr marL="1371600" algn="l" rtl="0" fontAlgn="base">
              <a:spcBef>
                <a:spcPct val="0"/>
              </a:spcBef>
              <a:spcAft>
                <a:spcPct val="0"/>
              </a:spcAft>
              <a:defRPr sz="4400" b="1">
                <a:solidFill>
                  <a:srgbClr val="FF0000"/>
                </a:solidFill>
                <a:latin typeface="Arial" charset="0"/>
                <a:ea typeface="宋体" pitchFamily="2" charset="-122"/>
              </a:defRPr>
            </a:lvl8pPr>
            <a:lvl9pPr marL="1828800" algn="l" rtl="0" fontAlgn="base">
              <a:spcBef>
                <a:spcPct val="0"/>
              </a:spcBef>
              <a:spcAft>
                <a:spcPct val="0"/>
              </a:spcAft>
              <a:defRPr sz="4400" b="1">
                <a:solidFill>
                  <a:srgbClr val="FF0000"/>
                </a:solidFill>
                <a:latin typeface="Arial" charset="0"/>
                <a:ea typeface="宋体" pitchFamily="2" charset="-122"/>
              </a:defRPr>
            </a:lvl9pPr>
          </a:lstStyle>
          <a:p>
            <a:pPr algn="r"/>
            <a:r>
              <a:rPr lang="en-US" altLang="zh-CN" sz="3200" kern="0" dirty="0">
                <a:latin typeface="Verdana" pitchFamily="34" charset="0"/>
                <a:ea typeface="宋体" pitchFamily="2" charset="-122"/>
              </a:rPr>
              <a:t> 4.1  </a:t>
            </a:r>
            <a:r>
              <a:rPr lang="zh-CN" altLang="en-US" sz="3200" kern="0" dirty="0">
                <a:latin typeface="Verdana" pitchFamily="34" charset="0"/>
                <a:ea typeface="宋体" pitchFamily="2" charset="-122"/>
              </a:rPr>
              <a:t>需求捕获工作流</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idx="4294967295"/>
          </p:nvPr>
        </p:nvSpPr>
        <p:spPr/>
        <p:txBody>
          <a:bodyPr/>
          <a:lstStyle/>
          <a:p>
            <a:r>
              <a:rPr lang="en-US" altLang="zh-CN">
                <a:latin typeface="Verdana" pitchFamily="34" charset="0"/>
                <a:ea typeface="宋体" pitchFamily="2" charset="-122"/>
              </a:rPr>
              <a:t> 4.2  </a:t>
            </a:r>
            <a:r>
              <a:rPr lang="zh-CN" altLang="en-US">
                <a:latin typeface="Verdana" pitchFamily="34" charset="0"/>
                <a:ea typeface="宋体" pitchFamily="2" charset="-122"/>
              </a:rPr>
              <a:t>分析工作流</a:t>
            </a:r>
          </a:p>
        </p:txBody>
      </p:sp>
      <p:sp>
        <p:nvSpPr>
          <p:cNvPr id="467971" name="Rectangle 3"/>
          <p:cNvSpPr>
            <a:spLocks noGrp="1" noChangeArrowheads="1"/>
          </p:cNvSpPr>
          <p:nvPr>
            <p:ph type="body" idx="4294967295"/>
          </p:nvPr>
        </p:nvSpPr>
        <p:spPr>
          <a:xfrm>
            <a:off x="457200" y="1844675"/>
            <a:ext cx="8229600" cy="2346325"/>
          </a:xfrm>
        </p:spPr>
        <p:txBody>
          <a:bodyPr/>
          <a:lstStyle/>
          <a:p>
            <a:r>
              <a:rPr lang="zh-CN" altLang="en-US" dirty="0">
                <a:latin typeface="Verdana" pitchFamily="34" charset="0"/>
                <a:ea typeface="宋体" pitchFamily="2" charset="-122"/>
              </a:rPr>
              <a:t>分析的主要工作开始于初始阶段的结尾，和需求一样是精化阶段的主要焦点。</a:t>
            </a:r>
          </a:p>
          <a:p>
            <a:r>
              <a:rPr lang="zh-CN" altLang="en-US" dirty="0">
                <a:latin typeface="Verdana" pitchFamily="34" charset="0"/>
                <a:ea typeface="宋体" pitchFamily="2" charset="-122"/>
              </a:rPr>
              <a:t>精化阶段的大部分活动是捕获需求，分析工作与需求捕获在很大程度上重叠。</a:t>
            </a:r>
          </a:p>
        </p:txBody>
      </p:sp>
      <p:sp>
        <p:nvSpPr>
          <p:cNvPr id="4" name="灯片编号占位符 3">
            <a:extLst>
              <a:ext uri="{FF2B5EF4-FFF2-40B4-BE49-F238E27FC236}">
                <a16:creationId xmlns:a16="http://schemas.microsoft.com/office/drawing/2014/main" id="{44064A07-6CD0-4330-9605-39A5244C8C87}"/>
              </a:ext>
            </a:extLst>
          </p:cNvPr>
          <p:cNvSpPr txBox="1">
            <a:spLocks/>
          </p:cNvSpPr>
          <p:nvPr/>
        </p:nvSpPr>
        <p:spPr>
          <a:xfrm>
            <a:off x="6629400" y="6171406"/>
            <a:ext cx="2133600" cy="341313"/>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r>
              <a:rPr lang="zh-CN" altLang="en-US" dirty="0"/>
              <a:t>第</a:t>
            </a:r>
            <a:r>
              <a:rPr lang="en-US" altLang="zh-CN" dirty="0"/>
              <a:t>11.</a:t>
            </a:r>
            <a:fld id="{528572B1-27AD-4649-A0E6-D93F194CE089}" type="slidenum">
              <a:rPr lang="zh-CN" altLang="en-US" smtClean="0"/>
              <a:pPr algn="r">
                <a:defRPr/>
              </a:pPr>
              <a:t>49</a:t>
            </a:fld>
            <a:r>
              <a:rPr lang="zh-CN" altLang="en-US" dirty="0"/>
              <a:t>页</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idx="4294967295"/>
          </p:nvPr>
        </p:nvSpPr>
        <p:spPr/>
        <p:txBody>
          <a:bodyPr/>
          <a:lstStyle/>
          <a:p>
            <a:r>
              <a:rPr lang="en-US" altLang="zh-CN">
                <a:latin typeface="Verdana" pitchFamily="34" charset="0"/>
                <a:ea typeface="宋体" pitchFamily="2" charset="-122"/>
              </a:rPr>
              <a:t> 1  </a:t>
            </a:r>
            <a:r>
              <a:rPr lang="zh-CN" altLang="en-US">
                <a:latin typeface="Verdana" pitchFamily="34" charset="0"/>
                <a:ea typeface="宋体" pitchFamily="2" charset="-122"/>
              </a:rPr>
              <a:t>软件过程历史概述 </a:t>
            </a:r>
          </a:p>
        </p:txBody>
      </p:sp>
      <p:sp>
        <p:nvSpPr>
          <p:cNvPr id="423939" name="Rectangle 3"/>
          <p:cNvSpPr>
            <a:spLocks noGrp="1" noChangeArrowheads="1"/>
          </p:cNvSpPr>
          <p:nvPr>
            <p:ph type="body" idx="4294967295"/>
          </p:nvPr>
        </p:nvSpPr>
        <p:spPr/>
        <p:txBody>
          <a:bodyPr/>
          <a:lstStyle/>
          <a:p>
            <a:r>
              <a:rPr lang="en-US" altLang="zh-CN">
                <a:latin typeface="Verdana" pitchFamily="34" charset="0"/>
                <a:ea typeface="宋体" pitchFamily="2" charset="-122"/>
              </a:rPr>
              <a:t> 1.1  </a:t>
            </a:r>
            <a:r>
              <a:rPr lang="zh-CN" altLang="en-US">
                <a:latin typeface="Verdana" pitchFamily="34" charset="0"/>
                <a:ea typeface="宋体" pitchFamily="2" charset="-122"/>
              </a:rPr>
              <a:t>软件开发过程简介</a:t>
            </a:r>
          </a:p>
          <a:p>
            <a:r>
              <a:rPr lang="en-US" altLang="zh-CN">
                <a:latin typeface="Verdana" pitchFamily="34" charset="0"/>
                <a:ea typeface="宋体" pitchFamily="2" charset="-122"/>
              </a:rPr>
              <a:t> 1.2  </a:t>
            </a:r>
            <a:r>
              <a:rPr lang="zh-CN" altLang="en-US">
                <a:latin typeface="Verdana" pitchFamily="34" charset="0"/>
                <a:ea typeface="宋体" pitchFamily="2" charset="-122"/>
              </a:rPr>
              <a:t>当前流行的软件过程</a:t>
            </a:r>
          </a:p>
        </p:txBody>
      </p:sp>
      <p:sp>
        <p:nvSpPr>
          <p:cNvPr id="4" name="灯片编号占位符 3">
            <a:extLst>
              <a:ext uri="{FF2B5EF4-FFF2-40B4-BE49-F238E27FC236}">
                <a16:creationId xmlns:a16="http://schemas.microsoft.com/office/drawing/2014/main" id="{BBD2660A-A365-49C3-8759-DB97325BFA16}"/>
              </a:ext>
            </a:extLst>
          </p:cNvPr>
          <p:cNvSpPr txBox="1">
            <a:spLocks/>
          </p:cNvSpPr>
          <p:nvPr/>
        </p:nvSpPr>
        <p:spPr>
          <a:xfrm>
            <a:off x="6629400" y="6171406"/>
            <a:ext cx="2133600" cy="341313"/>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r>
              <a:rPr lang="zh-CN" altLang="en-US" dirty="0"/>
              <a:t>第</a:t>
            </a:r>
            <a:r>
              <a:rPr lang="en-US" altLang="zh-CN" dirty="0"/>
              <a:t>11.</a:t>
            </a:r>
            <a:fld id="{528572B1-27AD-4649-A0E6-D93F194CE089}" type="slidenum">
              <a:rPr lang="zh-CN" altLang="en-US" smtClean="0"/>
              <a:pPr algn="r">
                <a:defRPr/>
              </a:pPr>
              <a:t>5</a:t>
            </a:fld>
            <a:r>
              <a:rPr lang="zh-CN" altLang="en-US" dirty="0"/>
              <a:t>页</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8995" name="Picture 3"/>
          <p:cNvPicPr>
            <a:picLocks noGrp="1" noChangeAspect="1" noChangeArrowheads="1"/>
          </p:cNvPicPr>
          <p:nvPr>
            <p:ph type="body" idx="4294967295"/>
          </p:nvPr>
        </p:nvPicPr>
        <p:blipFill>
          <a:blip r:embed="rId2"/>
          <a:srcRect/>
          <a:stretch>
            <a:fillRect/>
          </a:stretch>
        </p:blipFill>
        <p:spPr>
          <a:xfrm>
            <a:off x="660400" y="1704125"/>
            <a:ext cx="8483600" cy="5153875"/>
          </a:xfrm>
          <a:noFill/>
        </p:spPr>
      </p:pic>
      <p:sp>
        <p:nvSpPr>
          <p:cNvPr id="468994" name="Rectangle 2"/>
          <p:cNvSpPr>
            <a:spLocks noGrp="1" noChangeArrowheads="1"/>
          </p:cNvSpPr>
          <p:nvPr>
            <p:ph type="title" idx="4294967295"/>
          </p:nvPr>
        </p:nvSpPr>
        <p:spPr/>
        <p:txBody>
          <a:bodyPr/>
          <a:lstStyle/>
          <a:p>
            <a:r>
              <a:rPr lang="en-US" altLang="zh-CN">
                <a:latin typeface="Verdana" pitchFamily="34" charset="0"/>
                <a:ea typeface="宋体" pitchFamily="2" charset="-122"/>
              </a:rPr>
              <a:t> 4.2  </a:t>
            </a:r>
            <a:r>
              <a:rPr lang="zh-CN" altLang="en-US">
                <a:latin typeface="Verdana" pitchFamily="34" charset="0"/>
                <a:ea typeface="宋体" pitchFamily="2" charset="-122"/>
              </a:rPr>
              <a:t>分析工作流</a:t>
            </a:r>
          </a:p>
        </p:txBody>
      </p:sp>
      <p:sp>
        <p:nvSpPr>
          <p:cNvPr id="5" name="Rectangle 3">
            <a:extLst>
              <a:ext uri="{FF2B5EF4-FFF2-40B4-BE49-F238E27FC236}">
                <a16:creationId xmlns:a16="http://schemas.microsoft.com/office/drawing/2014/main" id="{4419251C-5967-4921-8FF8-F0C6A28DEE9F}"/>
              </a:ext>
            </a:extLst>
          </p:cNvPr>
          <p:cNvSpPr txBox="1">
            <a:spLocks noChangeArrowheads="1"/>
          </p:cNvSpPr>
          <p:nvPr/>
        </p:nvSpPr>
        <p:spPr bwMode="auto">
          <a:xfrm>
            <a:off x="152400" y="4800600"/>
            <a:ext cx="3657600" cy="1584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75000"/>
              <a:buFont typeface="Wingdings" pitchFamily="2" charset="2"/>
              <a:buChar char="l"/>
              <a:defRPr sz="3200" b="1">
                <a:solidFill>
                  <a:srgbClr val="0000CC"/>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b="1">
                <a:solidFill>
                  <a:srgbClr val="006600"/>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None/>
            </a:pPr>
            <a:r>
              <a:rPr lang="en-US" altLang="zh-CN" kern="0" dirty="0">
                <a:latin typeface="Verdana" pitchFamily="34" charset="0"/>
                <a:ea typeface="宋体" pitchFamily="2" charset="-122"/>
              </a:rPr>
              <a:t>1.  </a:t>
            </a:r>
            <a:r>
              <a:rPr lang="zh-CN" altLang="en-US" kern="0" dirty="0">
                <a:latin typeface="Verdana" pitchFamily="34" charset="0"/>
                <a:ea typeface="宋体" pitchFamily="2" charset="-122"/>
              </a:rPr>
              <a:t>制品</a:t>
            </a:r>
          </a:p>
          <a:p>
            <a:pPr marL="0" indent="0">
              <a:buNone/>
            </a:pPr>
            <a:r>
              <a:rPr lang="en-US" altLang="zh-CN" kern="0" dirty="0">
                <a:latin typeface="Verdana" pitchFamily="34" charset="0"/>
                <a:ea typeface="宋体" pitchFamily="2" charset="-122"/>
              </a:rPr>
              <a:t>2.  </a:t>
            </a:r>
            <a:r>
              <a:rPr lang="zh-CN" altLang="en-US" kern="0" dirty="0">
                <a:latin typeface="Verdana" pitchFamily="34" charset="0"/>
                <a:ea typeface="宋体" pitchFamily="2" charset="-122"/>
              </a:rPr>
              <a:t>工作人员</a:t>
            </a:r>
          </a:p>
          <a:p>
            <a:pPr marL="0" indent="0">
              <a:buNone/>
            </a:pPr>
            <a:r>
              <a:rPr lang="en-US" altLang="zh-CN" kern="0" dirty="0">
                <a:latin typeface="Verdana" pitchFamily="34" charset="0"/>
                <a:ea typeface="宋体" pitchFamily="2" charset="-122"/>
              </a:rPr>
              <a:t>3.  </a:t>
            </a:r>
            <a:r>
              <a:rPr lang="zh-CN" altLang="en-US" kern="0" dirty="0">
                <a:latin typeface="Verdana" pitchFamily="34" charset="0"/>
                <a:ea typeface="宋体" pitchFamily="2" charset="-122"/>
              </a:rPr>
              <a:t>工作流</a:t>
            </a:r>
          </a:p>
          <a:p>
            <a:pPr marL="0" indent="0">
              <a:buNone/>
            </a:pPr>
            <a:endParaRPr lang="zh-CN" altLang="en-US" kern="0" dirty="0">
              <a:latin typeface="Verdana" pitchFamily="34" charset="0"/>
              <a:ea typeface="宋体"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p:cNvSpPr>
            <a:spLocks noGrp="1" noChangeArrowheads="1"/>
          </p:cNvSpPr>
          <p:nvPr>
            <p:ph type="title" idx="4294967295"/>
          </p:nvPr>
        </p:nvSpPr>
        <p:spPr/>
        <p:txBody>
          <a:bodyPr/>
          <a:lstStyle/>
          <a:p>
            <a:r>
              <a:rPr lang="en-US" altLang="zh-CN">
                <a:latin typeface="Verdana" pitchFamily="34" charset="0"/>
                <a:ea typeface="宋体" pitchFamily="2" charset="-122"/>
              </a:rPr>
              <a:t>1.  </a:t>
            </a:r>
            <a:r>
              <a:rPr lang="zh-CN" altLang="en-US">
                <a:latin typeface="Verdana" pitchFamily="34" charset="0"/>
                <a:ea typeface="宋体" pitchFamily="2" charset="-122"/>
              </a:rPr>
              <a:t>制品</a:t>
            </a:r>
          </a:p>
        </p:txBody>
      </p:sp>
      <p:sp>
        <p:nvSpPr>
          <p:cNvPr id="471043" name="Rectangle 3"/>
          <p:cNvSpPr>
            <a:spLocks noGrp="1" noChangeArrowheads="1"/>
          </p:cNvSpPr>
          <p:nvPr>
            <p:ph type="body" idx="4294967295"/>
          </p:nvPr>
        </p:nvSpPr>
        <p:spPr>
          <a:xfrm>
            <a:off x="457200" y="1844675"/>
            <a:ext cx="8229600" cy="3256358"/>
          </a:xfrm>
        </p:spPr>
        <p:txBody>
          <a:bodyPr/>
          <a:lstStyle/>
          <a:p>
            <a:pPr marL="609600" indent="-609600"/>
            <a:r>
              <a:rPr lang="zh-CN" altLang="en-US" dirty="0">
                <a:latin typeface="Verdana" pitchFamily="34" charset="0"/>
                <a:ea typeface="宋体" pitchFamily="2" charset="-122"/>
              </a:rPr>
              <a:t>在分析工作流期间，主要的</a:t>
            </a:r>
            <a:r>
              <a:rPr lang="en-US" altLang="zh-CN" dirty="0">
                <a:latin typeface="Verdana" pitchFamily="34" charset="0"/>
                <a:ea typeface="宋体" pitchFamily="2" charset="-122"/>
              </a:rPr>
              <a:t>UML</a:t>
            </a:r>
            <a:r>
              <a:rPr lang="zh-CN" altLang="en-US" dirty="0">
                <a:latin typeface="Verdana" pitchFamily="34" charset="0"/>
                <a:ea typeface="宋体" pitchFamily="2" charset="-122"/>
              </a:rPr>
              <a:t>制品：</a:t>
            </a:r>
          </a:p>
          <a:p>
            <a:pPr marL="1009650" lvl="1" indent="-609600">
              <a:buFont typeface="Wingdings" pitchFamily="2" charset="2"/>
              <a:buAutoNum type="circleNumDbPlain"/>
            </a:pPr>
            <a:r>
              <a:rPr lang="zh-CN" altLang="en-US" dirty="0">
                <a:latin typeface="Verdana" pitchFamily="34" charset="0"/>
                <a:ea typeface="宋体" pitchFamily="2" charset="-122"/>
              </a:rPr>
              <a:t>分析模型</a:t>
            </a:r>
          </a:p>
          <a:p>
            <a:pPr marL="1009650" lvl="1" indent="-609600">
              <a:buFont typeface="Wingdings" pitchFamily="2" charset="2"/>
              <a:buAutoNum type="circleNumDbPlain"/>
            </a:pPr>
            <a:r>
              <a:rPr lang="zh-CN" altLang="en-US" dirty="0">
                <a:latin typeface="Verdana" pitchFamily="34" charset="0"/>
                <a:ea typeface="宋体" pitchFamily="2" charset="-122"/>
              </a:rPr>
              <a:t>分析类</a:t>
            </a:r>
          </a:p>
          <a:p>
            <a:pPr marL="1009650" lvl="1" indent="-609600">
              <a:buFont typeface="Wingdings" pitchFamily="2" charset="2"/>
              <a:buAutoNum type="circleNumDbPlain"/>
            </a:pPr>
            <a:r>
              <a:rPr lang="zh-CN" altLang="en-US" dirty="0">
                <a:latin typeface="Verdana" pitchFamily="34" charset="0"/>
                <a:ea typeface="宋体" pitchFamily="2" charset="-122"/>
              </a:rPr>
              <a:t>用例实现（分析）</a:t>
            </a:r>
          </a:p>
          <a:p>
            <a:pPr marL="1009650" lvl="1" indent="-609600">
              <a:buFont typeface="Wingdings" pitchFamily="2" charset="2"/>
              <a:buAutoNum type="circleNumDbPlain"/>
            </a:pPr>
            <a:r>
              <a:rPr lang="zh-CN" altLang="en-US" dirty="0">
                <a:latin typeface="Verdana" pitchFamily="34" charset="0"/>
                <a:ea typeface="宋体" pitchFamily="2" charset="-122"/>
              </a:rPr>
              <a:t>分析包</a:t>
            </a:r>
          </a:p>
          <a:p>
            <a:pPr marL="1009650" lvl="1" indent="-609600">
              <a:buFont typeface="Wingdings" pitchFamily="2" charset="2"/>
              <a:buAutoNum type="circleNumDbPlain"/>
            </a:pPr>
            <a:r>
              <a:rPr lang="zh-CN" altLang="en-US" dirty="0">
                <a:latin typeface="Verdana" pitchFamily="34" charset="0"/>
                <a:ea typeface="宋体" pitchFamily="2" charset="-122"/>
              </a:rPr>
              <a:t>构架模型 </a:t>
            </a:r>
          </a:p>
        </p:txBody>
      </p:sp>
      <p:sp>
        <p:nvSpPr>
          <p:cNvPr id="4" name="灯片编号占位符 3">
            <a:extLst>
              <a:ext uri="{FF2B5EF4-FFF2-40B4-BE49-F238E27FC236}">
                <a16:creationId xmlns:a16="http://schemas.microsoft.com/office/drawing/2014/main" id="{275B86B4-1FAF-44C5-A5A6-F6DAF902F797}"/>
              </a:ext>
            </a:extLst>
          </p:cNvPr>
          <p:cNvSpPr txBox="1">
            <a:spLocks/>
          </p:cNvSpPr>
          <p:nvPr/>
        </p:nvSpPr>
        <p:spPr>
          <a:xfrm>
            <a:off x="6629400" y="6171406"/>
            <a:ext cx="2133600" cy="341313"/>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r>
              <a:rPr lang="zh-CN" altLang="en-US" dirty="0"/>
              <a:t>第</a:t>
            </a:r>
            <a:r>
              <a:rPr lang="en-US" altLang="zh-CN" dirty="0"/>
              <a:t>11.</a:t>
            </a:r>
            <a:fld id="{528572B1-27AD-4649-A0E6-D93F194CE089}" type="slidenum">
              <a:rPr lang="zh-CN" altLang="en-US" smtClean="0"/>
              <a:pPr algn="r">
                <a:defRPr/>
              </a:pPr>
              <a:t>51</a:t>
            </a:fld>
            <a:r>
              <a:rPr lang="zh-CN" altLang="en-US" dirty="0"/>
              <a:t>页</a:t>
            </a:r>
          </a:p>
        </p:txBody>
      </p:sp>
      <p:sp>
        <p:nvSpPr>
          <p:cNvPr id="5" name="Rectangle 2">
            <a:extLst>
              <a:ext uri="{FF2B5EF4-FFF2-40B4-BE49-F238E27FC236}">
                <a16:creationId xmlns:a16="http://schemas.microsoft.com/office/drawing/2014/main" id="{A89DCDA8-4BE0-4D59-A682-C7F8BBE19BB4}"/>
              </a:ext>
            </a:extLst>
          </p:cNvPr>
          <p:cNvSpPr txBox="1">
            <a:spLocks noChangeArrowheads="1"/>
          </p:cNvSpPr>
          <p:nvPr/>
        </p:nvSpPr>
        <p:spPr bwMode="auto">
          <a:xfrm>
            <a:off x="5867400" y="132159"/>
            <a:ext cx="3200400" cy="42624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a:solidFill>
                  <a:srgbClr val="FF0000"/>
                </a:solidFill>
                <a:latin typeface="+mj-lt"/>
                <a:ea typeface="+mj-ea"/>
                <a:cs typeface="+mj-cs"/>
              </a:defRPr>
            </a:lvl1pPr>
            <a:lvl2pPr algn="l" rtl="0" eaLnBrk="0" fontAlgn="base" hangingPunct="0">
              <a:spcBef>
                <a:spcPct val="0"/>
              </a:spcBef>
              <a:spcAft>
                <a:spcPct val="0"/>
              </a:spcAft>
              <a:defRPr sz="4400" b="1">
                <a:solidFill>
                  <a:srgbClr val="FF0000"/>
                </a:solidFill>
                <a:latin typeface="Arial" charset="0"/>
                <a:ea typeface="宋体" pitchFamily="2" charset="-122"/>
              </a:defRPr>
            </a:lvl2pPr>
            <a:lvl3pPr algn="l" rtl="0" eaLnBrk="0" fontAlgn="base" hangingPunct="0">
              <a:spcBef>
                <a:spcPct val="0"/>
              </a:spcBef>
              <a:spcAft>
                <a:spcPct val="0"/>
              </a:spcAft>
              <a:defRPr sz="4400" b="1">
                <a:solidFill>
                  <a:srgbClr val="FF0000"/>
                </a:solidFill>
                <a:latin typeface="Arial" charset="0"/>
                <a:ea typeface="宋体" pitchFamily="2" charset="-122"/>
              </a:defRPr>
            </a:lvl3pPr>
            <a:lvl4pPr algn="l" rtl="0" eaLnBrk="0" fontAlgn="base" hangingPunct="0">
              <a:spcBef>
                <a:spcPct val="0"/>
              </a:spcBef>
              <a:spcAft>
                <a:spcPct val="0"/>
              </a:spcAft>
              <a:defRPr sz="4400" b="1">
                <a:solidFill>
                  <a:srgbClr val="FF0000"/>
                </a:solidFill>
                <a:latin typeface="Arial" charset="0"/>
                <a:ea typeface="宋体" pitchFamily="2" charset="-122"/>
              </a:defRPr>
            </a:lvl4pPr>
            <a:lvl5pPr algn="l" rtl="0" eaLnBrk="0" fontAlgn="base" hangingPunct="0">
              <a:spcBef>
                <a:spcPct val="0"/>
              </a:spcBef>
              <a:spcAft>
                <a:spcPct val="0"/>
              </a:spcAft>
              <a:defRPr sz="4400" b="1">
                <a:solidFill>
                  <a:srgbClr val="FF0000"/>
                </a:solidFill>
                <a:latin typeface="Arial" charset="0"/>
                <a:ea typeface="宋体" pitchFamily="2" charset="-122"/>
              </a:defRPr>
            </a:lvl5pPr>
            <a:lvl6pPr marL="457200" algn="l" rtl="0" fontAlgn="base">
              <a:spcBef>
                <a:spcPct val="0"/>
              </a:spcBef>
              <a:spcAft>
                <a:spcPct val="0"/>
              </a:spcAft>
              <a:defRPr sz="4400" b="1">
                <a:solidFill>
                  <a:srgbClr val="FF0000"/>
                </a:solidFill>
                <a:latin typeface="Arial" charset="0"/>
                <a:ea typeface="宋体" pitchFamily="2" charset="-122"/>
              </a:defRPr>
            </a:lvl6pPr>
            <a:lvl7pPr marL="914400" algn="l" rtl="0" fontAlgn="base">
              <a:spcBef>
                <a:spcPct val="0"/>
              </a:spcBef>
              <a:spcAft>
                <a:spcPct val="0"/>
              </a:spcAft>
              <a:defRPr sz="4400" b="1">
                <a:solidFill>
                  <a:srgbClr val="FF0000"/>
                </a:solidFill>
                <a:latin typeface="Arial" charset="0"/>
                <a:ea typeface="宋体" pitchFamily="2" charset="-122"/>
              </a:defRPr>
            </a:lvl7pPr>
            <a:lvl8pPr marL="1371600" algn="l" rtl="0" fontAlgn="base">
              <a:spcBef>
                <a:spcPct val="0"/>
              </a:spcBef>
              <a:spcAft>
                <a:spcPct val="0"/>
              </a:spcAft>
              <a:defRPr sz="4400" b="1">
                <a:solidFill>
                  <a:srgbClr val="FF0000"/>
                </a:solidFill>
                <a:latin typeface="Arial" charset="0"/>
                <a:ea typeface="宋体" pitchFamily="2" charset="-122"/>
              </a:defRPr>
            </a:lvl8pPr>
            <a:lvl9pPr marL="1828800" algn="l" rtl="0" fontAlgn="base">
              <a:spcBef>
                <a:spcPct val="0"/>
              </a:spcBef>
              <a:spcAft>
                <a:spcPct val="0"/>
              </a:spcAft>
              <a:defRPr sz="4400" b="1">
                <a:solidFill>
                  <a:srgbClr val="FF0000"/>
                </a:solidFill>
                <a:latin typeface="Arial" charset="0"/>
                <a:ea typeface="宋体" pitchFamily="2" charset="-122"/>
              </a:defRPr>
            </a:lvl9pPr>
          </a:lstStyle>
          <a:p>
            <a:pPr algn="r"/>
            <a:r>
              <a:rPr lang="en-US" altLang="zh-CN" sz="2400" kern="0">
                <a:latin typeface="Verdana" pitchFamily="34" charset="0"/>
                <a:ea typeface="宋体" pitchFamily="2" charset="-122"/>
              </a:rPr>
              <a:t> 4.2  </a:t>
            </a:r>
            <a:r>
              <a:rPr lang="zh-CN" altLang="en-US" sz="2400" kern="0">
                <a:latin typeface="Verdana" pitchFamily="34" charset="0"/>
                <a:ea typeface="宋体" pitchFamily="2" charset="-122"/>
              </a:rPr>
              <a:t>分析工作流</a:t>
            </a:r>
            <a:endParaRPr lang="zh-CN" altLang="en-US" sz="2400" kern="0" dirty="0">
              <a:latin typeface="Verdana" pitchFamily="34" charset="0"/>
              <a:ea typeface="宋体"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idx="4294967295"/>
          </p:nvPr>
        </p:nvSpPr>
        <p:spPr/>
        <p:txBody>
          <a:bodyPr/>
          <a:lstStyle/>
          <a:p>
            <a:r>
              <a:rPr lang="en-US" altLang="zh-CN">
                <a:latin typeface="Verdana" pitchFamily="34" charset="0"/>
                <a:ea typeface="宋体" pitchFamily="2" charset="-122"/>
              </a:rPr>
              <a:t>2.  </a:t>
            </a:r>
            <a:r>
              <a:rPr lang="zh-CN" altLang="en-US">
                <a:latin typeface="Verdana" pitchFamily="34" charset="0"/>
                <a:ea typeface="宋体" pitchFamily="2" charset="-122"/>
              </a:rPr>
              <a:t>工作人员</a:t>
            </a:r>
          </a:p>
        </p:txBody>
      </p:sp>
      <p:sp>
        <p:nvSpPr>
          <p:cNvPr id="472067" name="Rectangle 3"/>
          <p:cNvSpPr>
            <a:spLocks noGrp="1" noChangeArrowheads="1"/>
          </p:cNvSpPr>
          <p:nvPr>
            <p:ph type="body" idx="4294967295"/>
          </p:nvPr>
        </p:nvSpPr>
        <p:spPr/>
        <p:txBody>
          <a:bodyPr/>
          <a:lstStyle/>
          <a:p>
            <a:pPr marL="609600" indent="-609600"/>
            <a:r>
              <a:rPr lang="zh-CN" altLang="en-US" dirty="0">
                <a:latin typeface="Verdana" pitchFamily="34" charset="0"/>
                <a:ea typeface="宋体" pitchFamily="2" charset="-122"/>
              </a:rPr>
              <a:t>在分析工作流期间，所参与的工作人员：</a:t>
            </a:r>
          </a:p>
          <a:p>
            <a:pPr marL="1009650" lvl="1" indent="-609600">
              <a:buFont typeface="Wingdings" pitchFamily="2" charset="2"/>
              <a:buAutoNum type="circleNumDbPlain"/>
            </a:pPr>
            <a:r>
              <a:rPr lang="zh-CN" altLang="en-US" dirty="0">
                <a:latin typeface="Verdana" pitchFamily="34" charset="0"/>
                <a:ea typeface="宋体" pitchFamily="2" charset="-122"/>
              </a:rPr>
              <a:t>构架设计师</a:t>
            </a:r>
          </a:p>
          <a:p>
            <a:pPr marL="1009650" lvl="1" indent="-609600">
              <a:buFont typeface="Wingdings" pitchFamily="2" charset="2"/>
              <a:buAutoNum type="circleNumDbPlain"/>
            </a:pPr>
            <a:r>
              <a:rPr lang="zh-CN" altLang="en-US" dirty="0">
                <a:latin typeface="Verdana" pitchFamily="34" charset="0"/>
                <a:ea typeface="宋体" pitchFamily="2" charset="-122"/>
              </a:rPr>
              <a:t>用例工程师</a:t>
            </a:r>
          </a:p>
          <a:p>
            <a:pPr marL="1009650" lvl="1" indent="-609600">
              <a:buFont typeface="Wingdings" pitchFamily="2" charset="2"/>
              <a:buAutoNum type="circleNumDbPlain"/>
            </a:pPr>
            <a:r>
              <a:rPr lang="zh-CN" altLang="en-US" dirty="0">
                <a:latin typeface="Verdana" pitchFamily="34" charset="0"/>
                <a:ea typeface="宋体" pitchFamily="2" charset="-122"/>
              </a:rPr>
              <a:t>构件工程师</a:t>
            </a:r>
          </a:p>
        </p:txBody>
      </p:sp>
      <p:sp>
        <p:nvSpPr>
          <p:cNvPr id="4" name="灯片编号占位符 3">
            <a:extLst>
              <a:ext uri="{FF2B5EF4-FFF2-40B4-BE49-F238E27FC236}">
                <a16:creationId xmlns:a16="http://schemas.microsoft.com/office/drawing/2014/main" id="{7959CBB6-AA32-4A45-9EC8-B405CBD14090}"/>
              </a:ext>
            </a:extLst>
          </p:cNvPr>
          <p:cNvSpPr txBox="1">
            <a:spLocks/>
          </p:cNvSpPr>
          <p:nvPr/>
        </p:nvSpPr>
        <p:spPr>
          <a:xfrm>
            <a:off x="6629400" y="6171406"/>
            <a:ext cx="2133600" cy="341313"/>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r>
              <a:rPr lang="zh-CN" altLang="en-US" dirty="0"/>
              <a:t>第</a:t>
            </a:r>
            <a:r>
              <a:rPr lang="en-US" altLang="zh-CN" dirty="0"/>
              <a:t>11.</a:t>
            </a:r>
            <a:fld id="{528572B1-27AD-4649-A0E6-D93F194CE089}" type="slidenum">
              <a:rPr lang="zh-CN" altLang="en-US" smtClean="0"/>
              <a:pPr algn="r">
                <a:defRPr/>
              </a:pPr>
              <a:t>52</a:t>
            </a:fld>
            <a:r>
              <a:rPr lang="zh-CN" altLang="en-US" dirty="0"/>
              <a:t>页</a:t>
            </a:r>
          </a:p>
        </p:txBody>
      </p:sp>
      <p:sp>
        <p:nvSpPr>
          <p:cNvPr id="5" name="Rectangle 2">
            <a:extLst>
              <a:ext uri="{FF2B5EF4-FFF2-40B4-BE49-F238E27FC236}">
                <a16:creationId xmlns:a16="http://schemas.microsoft.com/office/drawing/2014/main" id="{85294024-71DC-471B-B492-F703A6B9B7AB}"/>
              </a:ext>
            </a:extLst>
          </p:cNvPr>
          <p:cNvSpPr txBox="1">
            <a:spLocks noChangeArrowheads="1"/>
          </p:cNvSpPr>
          <p:nvPr/>
        </p:nvSpPr>
        <p:spPr bwMode="auto">
          <a:xfrm>
            <a:off x="5867400" y="132159"/>
            <a:ext cx="3200400" cy="42624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a:solidFill>
                  <a:srgbClr val="FF0000"/>
                </a:solidFill>
                <a:latin typeface="+mj-lt"/>
                <a:ea typeface="+mj-ea"/>
                <a:cs typeface="+mj-cs"/>
              </a:defRPr>
            </a:lvl1pPr>
            <a:lvl2pPr algn="l" rtl="0" eaLnBrk="0" fontAlgn="base" hangingPunct="0">
              <a:spcBef>
                <a:spcPct val="0"/>
              </a:spcBef>
              <a:spcAft>
                <a:spcPct val="0"/>
              </a:spcAft>
              <a:defRPr sz="4400" b="1">
                <a:solidFill>
                  <a:srgbClr val="FF0000"/>
                </a:solidFill>
                <a:latin typeface="Arial" charset="0"/>
                <a:ea typeface="宋体" pitchFamily="2" charset="-122"/>
              </a:defRPr>
            </a:lvl2pPr>
            <a:lvl3pPr algn="l" rtl="0" eaLnBrk="0" fontAlgn="base" hangingPunct="0">
              <a:spcBef>
                <a:spcPct val="0"/>
              </a:spcBef>
              <a:spcAft>
                <a:spcPct val="0"/>
              </a:spcAft>
              <a:defRPr sz="4400" b="1">
                <a:solidFill>
                  <a:srgbClr val="FF0000"/>
                </a:solidFill>
                <a:latin typeface="Arial" charset="0"/>
                <a:ea typeface="宋体" pitchFamily="2" charset="-122"/>
              </a:defRPr>
            </a:lvl3pPr>
            <a:lvl4pPr algn="l" rtl="0" eaLnBrk="0" fontAlgn="base" hangingPunct="0">
              <a:spcBef>
                <a:spcPct val="0"/>
              </a:spcBef>
              <a:spcAft>
                <a:spcPct val="0"/>
              </a:spcAft>
              <a:defRPr sz="4400" b="1">
                <a:solidFill>
                  <a:srgbClr val="FF0000"/>
                </a:solidFill>
                <a:latin typeface="Arial" charset="0"/>
                <a:ea typeface="宋体" pitchFamily="2" charset="-122"/>
              </a:defRPr>
            </a:lvl4pPr>
            <a:lvl5pPr algn="l" rtl="0" eaLnBrk="0" fontAlgn="base" hangingPunct="0">
              <a:spcBef>
                <a:spcPct val="0"/>
              </a:spcBef>
              <a:spcAft>
                <a:spcPct val="0"/>
              </a:spcAft>
              <a:defRPr sz="4400" b="1">
                <a:solidFill>
                  <a:srgbClr val="FF0000"/>
                </a:solidFill>
                <a:latin typeface="Arial" charset="0"/>
                <a:ea typeface="宋体" pitchFamily="2" charset="-122"/>
              </a:defRPr>
            </a:lvl5pPr>
            <a:lvl6pPr marL="457200" algn="l" rtl="0" fontAlgn="base">
              <a:spcBef>
                <a:spcPct val="0"/>
              </a:spcBef>
              <a:spcAft>
                <a:spcPct val="0"/>
              </a:spcAft>
              <a:defRPr sz="4400" b="1">
                <a:solidFill>
                  <a:srgbClr val="FF0000"/>
                </a:solidFill>
                <a:latin typeface="Arial" charset="0"/>
                <a:ea typeface="宋体" pitchFamily="2" charset="-122"/>
              </a:defRPr>
            </a:lvl6pPr>
            <a:lvl7pPr marL="914400" algn="l" rtl="0" fontAlgn="base">
              <a:spcBef>
                <a:spcPct val="0"/>
              </a:spcBef>
              <a:spcAft>
                <a:spcPct val="0"/>
              </a:spcAft>
              <a:defRPr sz="4400" b="1">
                <a:solidFill>
                  <a:srgbClr val="FF0000"/>
                </a:solidFill>
                <a:latin typeface="Arial" charset="0"/>
                <a:ea typeface="宋体" pitchFamily="2" charset="-122"/>
              </a:defRPr>
            </a:lvl7pPr>
            <a:lvl8pPr marL="1371600" algn="l" rtl="0" fontAlgn="base">
              <a:spcBef>
                <a:spcPct val="0"/>
              </a:spcBef>
              <a:spcAft>
                <a:spcPct val="0"/>
              </a:spcAft>
              <a:defRPr sz="4400" b="1">
                <a:solidFill>
                  <a:srgbClr val="FF0000"/>
                </a:solidFill>
                <a:latin typeface="Arial" charset="0"/>
                <a:ea typeface="宋体" pitchFamily="2" charset="-122"/>
              </a:defRPr>
            </a:lvl8pPr>
            <a:lvl9pPr marL="1828800" algn="l" rtl="0" fontAlgn="base">
              <a:spcBef>
                <a:spcPct val="0"/>
              </a:spcBef>
              <a:spcAft>
                <a:spcPct val="0"/>
              </a:spcAft>
              <a:defRPr sz="4400" b="1">
                <a:solidFill>
                  <a:srgbClr val="FF0000"/>
                </a:solidFill>
                <a:latin typeface="Arial" charset="0"/>
                <a:ea typeface="宋体" pitchFamily="2" charset="-122"/>
              </a:defRPr>
            </a:lvl9pPr>
          </a:lstStyle>
          <a:p>
            <a:pPr algn="r"/>
            <a:r>
              <a:rPr lang="en-US" altLang="zh-CN" sz="2400" kern="0">
                <a:latin typeface="Verdana" pitchFamily="34" charset="0"/>
                <a:ea typeface="宋体" pitchFamily="2" charset="-122"/>
              </a:rPr>
              <a:t> 4.2  </a:t>
            </a:r>
            <a:r>
              <a:rPr lang="zh-CN" altLang="en-US" sz="2400" kern="0">
                <a:latin typeface="Verdana" pitchFamily="34" charset="0"/>
                <a:ea typeface="宋体" pitchFamily="2" charset="-122"/>
              </a:rPr>
              <a:t>分析工作流</a:t>
            </a:r>
            <a:endParaRPr lang="zh-CN" altLang="en-US" sz="2400" kern="0" dirty="0">
              <a:latin typeface="Verdana" pitchFamily="34" charset="0"/>
              <a:ea typeface="宋体"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idx="4294967295"/>
          </p:nvPr>
        </p:nvSpPr>
        <p:spPr/>
        <p:txBody>
          <a:bodyPr/>
          <a:lstStyle/>
          <a:p>
            <a:r>
              <a:rPr lang="en-US" altLang="zh-CN">
                <a:latin typeface="Verdana" pitchFamily="34" charset="0"/>
                <a:ea typeface="宋体" pitchFamily="2" charset="-122"/>
              </a:rPr>
              <a:t>3.  </a:t>
            </a:r>
            <a:r>
              <a:rPr lang="zh-CN" altLang="en-US">
                <a:latin typeface="Verdana" pitchFamily="34" charset="0"/>
                <a:ea typeface="宋体" pitchFamily="2" charset="-122"/>
              </a:rPr>
              <a:t>工作流</a:t>
            </a:r>
          </a:p>
        </p:txBody>
      </p:sp>
      <p:sp>
        <p:nvSpPr>
          <p:cNvPr id="473091" name="Rectangle 3"/>
          <p:cNvSpPr>
            <a:spLocks noGrp="1" noChangeArrowheads="1"/>
          </p:cNvSpPr>
          <p:nvPr>
            <p:ph type="body" idx="4294967295"/>
          </p:nvPr>
        </p:nvSpPr>
        <p:spPr/>
        <p:txBody>
          <a:bodyPr/>
          <a:lstStyle/>
          <a:p>
            <a:pPr marL="609600" indent="-609600"/>
            <a:r>
              <a:rPr lang="zh-CN" altLang="en-US" dirty="0">
                <a:latin typeface="Verdana" pitchFamily="34" charset="0"/>
                <a:ea typeface="宋体" pitchFamily="2" charset="-122"/>
              </a:rPr>
              <a:t>分析工作流主要包括四个活动：</a:t>
            </a:r>
          </a:p>
          <a:p>
            <a:pPr marL="1009650" lvl="1" indent="-609600">
              <a:buFont typeface="Wingdings" pitchFamily="2" charset="2"/>
              <a:buAutoNum type="circleNumDbPlain"/>
            </a:pPr>
            <a:r>
              <a:rPr lang="zh-CN" altLang="en-US" dirty="0">
                <a:latin typeface="Verdana" pitchFamily="34" charset="0"/>
                <a:ea typeface="宋体" pitchFamily="2" charset="-122"/>
              </a:rPr>
              <a:t>构架分析</a:t>
            </a:r>
          </a:p>
          <a:p>
            <a:pPr marL="1009650" lvl="1" indent="-609600">
              <a:buFont typeface="Wingdings" pitchFamily="2" charset="2"/>
              <a:buAutoNum type="circleNumDbPlain"/>
            </a:pPr>
            <a:r>
              <a:rPr lang="zh-CN" altLang="en-US" dirty="0">
                <a:latin typeface="Verdana" pitchFamily="34" charset="0"/>
                <a:ea typeface="宋体" pitchFamily="2" charset="-122"/>
              </a:rPr>
              <a:t>分析用例</a:t>
            </a:r>
          </a:p>
          <a:p>
            <a:pPr marL="1009650" lvl="1" indent="-609600">
              <a:buFont typeface="Wingdings" pitchFamily="2" charset="2"/>
              <a:buAutoNum type="circleNumDbPlain"/>
            </a:pPr>
            <a:r>
              <a:rPr lang="zh-CN" altLang="en-US" dirty="0">
                <a:latin typeface="Verdana" pitchFamily="34" charset="0"/>
                <a:ea typeface="宋体" pitchFamily="2" charset="-122"/>
              </a:rPr>
              <a:t>分析类</a:t>
            </a:r>
          </a:p>
          <a:p>
            <a:pPr marL="1009650" lvl="1" indent="-609600">
              <a:buFont typeface="Wingdings" pitchFamily="2" charset="2"/>
              <a:buAutoNum type="circleNumDbPlain"/>
            </a:pPr>
            <a:r>
              <a:rPr lang="zh-CN" altLang="en-US" dirty="0">
                <a:latin typeface="Verdana" pitchFamily="34" charset="0"/>
                <a:ea typeface="宋体" pitchFamily="2" charset="-122"/>
              </a:rPr>
              <a:t>分析包</a:t>
            </a:r>
          </a:p>
        </p:txBody>
      </p:sp>
      <p:sp>
        <p:nvSpPr>
          <p:cNvPr id="4" name="灯片编号占位符 3">
            <a:extLst>
              <a:ext uri="{FF2B5EF4-FFF2-40B4-BE49-F238E27FC236}">
                <a16:creationId xmlns:a16="http://schemas.microsoft.com/office/drawing/2014/main" id="{32C2A534-D610-4420-8A3C-04BFF89C6588}"/>
              </a:ext>
            </a:extLst>
          </p:cNvPr>
          <p:cNvSpPr txBox="1">
            <a:spLocks/>
          </p:cNvSpPr>
          <p:nvPr/>
        </p:nvSpPr>
        <p:spPr>
          <a:xfrm>
            <a:off x="6629400" y="6171406"/>
            <a:ext cx="2133600" cy="341313"/>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r>
              <a:rPr lang="zh-CN" altLang="en-US" dirty="0"/>
              <a:t>第</a:t>
            </a:r>
            <a:r>
              <a:rPr lang="en-US" altLang="zh-CN" dirty="0"/>
              <a:t>11.</a:t>
            </a:r>
            <a:fld id="{528572B1-27AD-4649-A0E6-D93F194CE089}" type="slidenum">
              <a:rPr lang="zh-CN" altLang="en-US" smtClean="0"/>
              <a:pPr algn="r">
                <a:defRPr/>
              </a:pPr>
              <a:t>53</a:t>
            </a:fld>
            <a:r>
              <a:rPr lang="zh-CN" altLang="en-US" dirty="0"/>
              <a:t>页</a:t>
            </a:r>
          </a:p>
        </p:txBody>
      </p:sp>
      <p:sp>
        <p:nvSpPr>
          <p:cNvPr id="5" name="Rectangle 2">
            <a:extLst>
              <a:ext uri="{FF2B5EF4-FFF2-40B4-BE49-F238E27FC236}">
                <a16:creationId xmlns:a16="http://schemas.microsoft.com/office/drawing/2014/main" id="{B77E9491-ABD6-4B99-80E5-CDD5D5BD24B5}"/>
              </a:ext>
            </a:extLst>
          </p:cNvPr>
          <p:cNvSpPr txBox="1">
            <a:spLocks noChangeArrowheads="1"/>
          </p:cNvSpPr>
          <p:nvPr/>
        </p:nvSpPr>
        <p:spPr bwMode="auto">
          <a:xfrm>
            <a:off x="5867400" y="132159"/>
            <a:ext cx="3200400" cy="42624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a:solidFill>
                  <a:srgbClr val="FF0000"/>
                </a:solidFill>
                <a:latin typeface="+mj-lt"/>
                <a:ea typeface="+mj-ea"/>
                <a:cs typeface="+mj-cs"/>
              </a:defRPr>
            </a:lvl1pPr>
            <a:lvl2pPr algn="l" rtl="0" eaLnBrk="0" fontAlgn="base" hangingPunct="0">
              <a:spcBef>
                <a:spcPct val="0"/>
              </a:spcBef>
              <a:spcAft>
                <a:spcPct val="0"/>
              </a:spcAft>
              <a:defRPr sz="4400" b="1">
                <a:solidFill>
                  <a:srgbClr val="FF0000"/>
                </a:solidFill>
                <a:latin typeface="Arial" charset="0"/>
                <a:ea typeface="宋体" pitchFamily="2" charset="-122"/>
              </a:defRPr>
            </a:lvl2pPr>
            <a:lvl3pPr algn="l" rtl="0" eaLnBrk="0" fontAlgn="base" hangingPunct="0">
              <a:spcBef>
                <a:spcPct val="0"/>
              </a:spcBef>
              <a:spcAft>
                <a:spcPct val="0"/>
              </a:spcAft>
              <a:defRPr sz="4400" b="1">
                <a:solidFill>
                  <a:srgbClr val="FF0000"/>
                </a:solidFill>
                <a:latin typeface="Arial" charset="0"/>
                <a:ea typeface="宋体" pitchFamily="2" charset="-122"/>
              </a:defRPr>
            </a:lvl3pPr>
            <a:lvl4pPr algn="l" rtl="0" eaLnBrk="0" fontAlgn="base" hangingPunct="0">
              <a:spcBef>
                <a:spcPct val="0"/>
              </a:spcBef>
              <a:spcAft>
                <a:spcPct val="0"/>
              </a:spcAft>
              <a:defRPr sz="4400" b="1">
                <a:solidFill>
                  <a:srgbClr val="FF0000"/>
                </a:solidFill>
                <a:latin typeface="Arial" charset="0"/>
                <a:ea typeface="宋体" pitchFamily="2" charset="-122"/>
              </a:defRPr>
            </a:lvl4pPr>
            <a:lvl5pPr algn="l" rtl="0" eaLnBrk="0" fontAlgn="base" hangingPunct="0">
              <a:spcBef>
                <a:spcPct val="0"/>
              </a:spcBef>
              <a:spcAft>
                <a:spcPct val="0"/>
              </a:spcAft>
              <a:defRPr sz="4400" b="1">
                <a:solidFill>
                  <a:srgbClr val="FF0000"/>
                </a:solidFill>
                <a:latin typeface="Arial" charset="0"/>
                <a:ea typeface="宋体" pitchFamily="2" charset="-122"/>
              </a:defRPr>
            </a:lvl5pPr>
            <a:lvl6pPr marL="457200" algn="l" rtl="0" fontAlgn="base">
              <a:spcBef>
                <a:spcPct val="0"/>
              </a:spcBef>
              <a:spcAft>
                <a:spcPct val="0"/>
              </a:spcAft>
              <a:defRPr sz="4400" b="1">
                <a:solidFill>
                  <a:srgbClr val="FF0000"/>
                </a:solidFill>
                <a:latin typeface="Arial" charset="0"/>
                <a:ea typeface="宋体" pitchFamily="2" charset="-122"/>
              </a:defRPr>
            </a:lvl6pPr>
            <a:lvl7pPr marL="914400" algn="l" rtl="0" fontAlgn="base">
              <a:spcBef>
                <a:spcPct val="0"/>
              </a:spcBef>
              <a:spcAft>
                <a:spcPct val="0"/>
              </a:spcAft>
              <a:defRPr sz="4400" b="1">
                <a:solidFill>
                  <a:srgbClr val="FF0000"/>
                </a:solidFill>
                <a:latin typeface="Arial" charset="0"/>
                <a:ea typeface="宋体" pitchFamily="2" charset="-122"/>
              </a:defRPr>
            </a:lvl7pPr>
            <a:lvl8pPr marL="1371600" algn="l" rtl="0" fontAlgn="base">
              <a:spcBef>
                <a:spcPct val="0"/>
              </a:spcBef>
              <a:spcAft>
                <a:spcPct val="0"/>
              </a:spcAft>
              <a:defRPr sz="4400" b="1">
                <a:solidFill>
                  <a:srgbClr val="FF0000"/>
                </a:solidFill>
                <a:latin typeface="Arial" charset="0"/>
                <a:ea typeface="宋体" pitchFamily="2" charset="-122"/>
              </a:defRPr>
            </a:lvl8pPr>
            <a:lvl9pPr marL="1828800" algn="l" rtl="0" fontAlgn="base">
              <a:spcBef>
                <a:spcPct val="0"/>
              </a:spcBef>
              <a:spcAft>
                <a:spcPct val="0"/>
              </a:spcAft>
              <a:defRPr sz="4400" b="1">
                <a:solidFill>
                  <a:srgbClr val="FF0000"/>
                </a:solidFill>
                <a:latin typeface="Arial" charset="0"/>
                <a:ea typeface="宋体" pitchFamily="2" charset="-122"/>
              </a:defRPr>
            </a:lvl9pPr>
          </a:lstStyle>
          <a:p>
            <a:pPr algn="r"/>
            <a:r>
              <a:rPr lang="en-US" altLang="zh-CN" sz="2400" kern="0">
                <a:latin typeface="Verdana" pitchFamily="34" charset="0"/>
                <a:ea typeface="宋体" pitchFamily="2" charset="-122"/>
              </a:rPr>
              <a:t> 4.2  </a:t>
            </a:r>
            <a:r>
              <a:rPr lang="zh-CN" altLang="en-US" sz="2400" kern="0">
                <a:latin typeface="Verdana" pitchFamily="34" charset="0"/>
                <a:ea typeface="宋体" pitchFamily="2" charset="-122"/>
              </a:rPr>
              <a:t>分析工作流</a:t>
            </a:r>
            <a:endParaRPr lang="zh-CN" altLang="en-US" sz="2400" kern="0" dirty="0">
              <a:latin typeface="Verdana" pitchFamily="34" charset="0"/>
              <a:ea typeface="宋体"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title" idx="4294967295"/>
          </p:nvPr>
        </p:nvSpPr>
        <p:spPr/>
        <p:txBody>
          <a:bodyPr/>
          <a:lstStyle/>
          <a:p>
            <a:r>
              <a:rPr lang="en-US" altLang="zh-CN">
                <a:latin typeface="Verdana" pitchFamily="34" charset="0"/>
                <a:ea typeface="宋体" pitchFamily="2" charset="-122"/>
              </a:rPr>
              <a:t> 4.3  </a:t>
            </a:r>
            <a:r>
              <a:rPr lang="zh-CN" altLang="en-US">
                <a:latin typeface="Verdana" pitchFamily="34" charset="0"/>
                <a:ea typeface="宋体" pitchFamily="2" charset="-122"/>
              </a:rPr>
              <a:t>设计工作流</a:t>
            </a:r>
          </a:p>
        </p:txBody>
      </p:sp>
      <p:sp>
        <p:nvSpPr>
          <p:cNvPr id="474115" name="Rectangle 3"/>
          <p:cNvSpPr>
            <a:spLocks noGrp="1" noChangeArrowheads="1"/>
          </p:cNvSpPr>
          <p:nvPr>
            <p:ph type="body" idx="4294967295"/>
          </p:nvPr>
        </p:nvSpPr>
        <p:spPr/>
        <p:txBody>
          <a:bodyPr/>
          <a:lstStyle/>
          <a:p>
            <a:r>
              <a:rPr lang="zh-CN" altLang="en-US">
                <a:latin typeface="Verdana" pitchFamily="34" charset="0"/>
                <a:ea typeface="宋体" pitchFamily="2" charset="-122"/>
              </a:rPr>
              <a:t>设计工作流的主要工作是位于精化阶段的最后部分和构造阶段的开始部分的主要建模活动。</a:t>
            </a:r>
          </a:p>
          <a:p>
            <a:r>
              <a:rPr lang="zh-CN" altLang="en-US">
                <a:latin typeface="Verdana" pitchFamily="34" charset="0"/>
                <a:ea typeface="宋体" pitchFamily="2" charset="-122"/>
              </a:rPr>
              <a:t>系统建模最初的焦点是需求和分析，在分析活动逐步完善后，建模的焦点开始转向设计。</a:t>
            </a:r>
          </a:p>
        </p:txBody>
      </p:sp>
      <p:sp>
        <p:nvSpPr>
          <p:cNvPr id="4" name="灯片编号占位符 3">
            <a:extLst>
              <a:ext uri="{FF2B5EF4-FFF2-40B4-BE49-F238E27FC236}">
                <a16:creationId xmlns:a16="http://schemas.microsoft.com/office/drawing/2014/main" id="{FDCAFF11-A308-4B57-A618-2EA44D699D4D}"/>
              </a:ext>
            </a:extLst>
          </p:cNvPr>
          <p:cNvSpPr txBox="1">
            <a:spLocks/>
          </p:cNvSpPr>
          <p:nvPr/>
        </p:nvSpPr>
        <p:spPr>
          <a:xfrm>
            <a:off x="6629400" y="6171406"/>
            <a:ext cx="2133600" cy="341313"/>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r>
              <a:rPr lang="zh-CN" altLang="en-US" dirty="0"/>
              <a:t>第</a:t>
            </a:r>
            <a:r>
              <a:rPr lang="en-US" altLang="zh-CN" dirty="0"/>
              <a:t>11.</a:t>
            </a:r>
            <a:fld id="{528572B1-27AD-4649-A0E6-D93F194CE089}" type="slidenum">
              <a:rPr lang="zh-CN" altLang="en-US" smtClean="0"/>
              <a:pPr algn="r">
                <a:defRPr/>
              </a:pPr>
              <a:t>54</a:t>
            </a:fld>
            <a:r>
              <a:rPr lang="zh-CN" altLang="en-US" dirty="0"/>
              <a:t>页</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title" idx="4294967295"/>
          </p:nvPr>
        </p:nvSpPr>
        <p:spPr/>
        <p:txBody>
          <a:bodyPr/>
          <a:lstStyle/>
          <a:p>
            <a:r>
              <a:rPr lang="en-US" altLang="zh-CN">
                <a:latin typeface="Verdana" pitchFamily="34" charset="0"/>
                <a:ea typeface="宋体" pitchFamily="2" charset="-122"/>
              </a:rPr>
              <a:t> 4.3  </a:t>
            </a:r>
            <a:r>
              <a:rPr lang="zh-CN" altLang="en-US">
                <a:latin typeface="Verdana" pitchFamily="34" charset="0"/>
                <a:ea typeface="宋体" pitchFamily="2" charset="-122"/>
              </a:rPr>
              <a:t>设计工作流</a:t>
            </a:r>
          </a:p>
        </p:txBody>
      </p:sp>
      <p:pic>
        <p:nvPicPr>
          <p:cNvPr id="475139" name="Picture 3"/>
          <p:cNvPicPr>
            <a:picLocks noGrp="1" noChangeAspect="1" noChangeArrowheads="1"/>
          </p:cNvPicPr>
          <p:nvPr>
            <p:ph type="body" idx="4294967295"/>
          </p:nvPr>
        </p:nvPicPr>
        <p:blipFill>
          <a:blip r:embed="rId2"/>
          <a:srcRect/>
          <a:stretch>
            <a:fillRect/>
          </a:stretch>
        </p:blipFill>
        <p:spPr>
          <a:xfrm>
            <a:off x="1689100" y="2114550"/>
            <a:ext cx="5705475" cy="3467100"/>
          </a:xfrm>
          <a:noFill/>
        </p:spPr>
      </p:pic>
      <p:sp>
        <p:nvSpPr>
          <p:cNvPr id="4" name="灯片编号占位符 3">
            <a:extLst>
              <a:ext uri="{FF2B5EF4-FFF2-40B4-BE49-F238E27FC236}">
                <a16:creationId xmlns:a16="http://schemas.microsoft.com/office/drawing/2014/main" id="{23550855-A9DB-4F99-B83F-844BE712F2F4}"/>
              </a:ext>
            </a:extLst>
          </p:cNvPr>
          <p:cNvSpPr txBox="1">
            <a:spLocks/>
          </p:cNvSpPr>
          <p:nvPr/>
        </p:nvSpPr>
        <p:spPr>
          <a:xfrm>
            <a:off x="6629400" y="6171406"/>
            <a:ext cx="2133600" cy="341313"/>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r>
              <a:rPr lang="zh-CN" altLang="en-US" dirty="0"/>
              <a:t>第</a:t>
            </a:r>
            <a:r>
              <a:rPr lang="en-US" altLang="zh-CN" dirty="0"/>
              <a:t>11.</a:t>
            </a:r>
            <a:fld id="{528572B1-27AD-4649-A0E6-D93F194CE089}" type="slidenum">
              <a:rPr lang="zh-CN" altLang="en-US" smtClean="0"/>
              <a:pPr algn="r">
                <a:defRPr/>
              </a:pPr>
              <a:t>55</a:t>
            </a:fld>
            <a:r>
              <a:rPr lang="zh-CN" altLang="en-US" dirty="0"/>
              <a:t>页</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idx="4294967295"/>
          </p:nvPr>
        </p:nvSpPr>
        <p:spPr/>
        <p:txBody>
          <a:bodyPr/>
          <a:lstStyle/>
          <a:p>
            <a:r>
              <a:rPr lang="en-US" altLang="zh-CN">
                <a:latin typeface="Verdana" pitchFamily="34" charset="0"/>
                <a:ea typeface="宋体" pitchFamily="2" charset="-122"/>
              </a:rPr>
              <a:t> 4.3  </a:t>
            </a:r>
            <a:r>
              <a:rPr lang="zh-CN" altLang="en-US">
                <a:latin typeface="Verdana" pitchFamily="34" charset="0"/>
                <a:ea typeface="宋体" pitchFamily="2" charset="-122"/>
              </a:rPr>
              <a:t>设计工作流</a:t>
            </a:r>
          </a:p>
        </p:txBody>
      </p:sp>
      <p:sp>
        <p:nvSpPr>
          <p:cNvPr id="476163" name="Rectangle 3"/>
          <p:cNvSpPr>
            <a:spLocks noGrp="1" noChangeArrowheads="1"/>
          </p:cNvSpPr>
          <p:nvPr>
            <p:ph type="body" idx="4294967295"/>
          </p:nvPr>
        </p:nvSpPr>
        <p:spPr/>
        <p:txBody>
          <a:bodyPr/>
          <a:lstStyle/>
          <a:p>
            <a:r>
              <a:rPr lang="en-US" altLang="zh-CN">
                <a:latin typeface="Verdana" pitchFamily="34" charset="0"/>
                <a:ea typeface="宋体" pitchFamily="2" charset="-122"/>
              </a:rPr>
              <a:t>1.  </a:t>
            </a:r>
            <a:r>
              <a:rPr lang="zh-CN" altLang="en-US">
                <a:latin typeface="Verdana" pitchFamily="34" charset="0"/>
                <a:ea typeface="宋体" pitchFamily="2" charset="-122"/>
              </a:rPr>
              <a:t>制品</a:t>
            </a:r>
          </a:p>
          <a:p>
            <a:r>
              <a:rPr lang="en-US" altLang="zh-CN">
                <a:latin typeface="Verdana" pitchFamily="34" charset="0"/>
                <a:ea typeface="宋体" pitchFamily="2" charset="-122"/>
              </a:rPr>
              <a:t>2.  </a:t>
            </a:r>
            <a:r>
              <a:rPr lang="zh-CN" altLang="en-US">
                <a:latin typeface="Verdana" pitchFamily="34" charset="0"/>
                <a:ea typeface="宋体" pitchFamily="2" charset="-122"/>
              </a:rPr>
              <a:t>工作人员</a:t>
            </a:r>
          </a:p>
          <a:p>
            <a:r>
              <a:rPr lang="en-US" altLang="zh-CN">
                <a:latin typeface="Verdana" pitchFamily="34" charset="0"/>
                <a:ea typeface="宋体" pitchFamily="2" charset="-122"/>
              </a:rPr>
              <a:t>3.  </a:t>
            </a:r>
            <a:r>
              <a:rPr lang="zh-CN" altLang="en-US">
                <a:latin typeface="Verdana" pitchFamily="34" charset="0"/>
                <a:ea typeface="宋体" pitchFamily="2" charset="-122"/>
              </a:rPr>
              <a:t>工作流</a:t>
            </a:r>
          </a:p>
        </p:txBody>
      </p:sp>
      <p:sp>
        <p:nvSpPr>
          <p:cNvPr id="4" name="灯片编号占位符 3">
            <a:extLst>
              <a:ext uri="{FF2B5EF4-FFF2-40B4-BE49-F238E27FC236}">
                <a16:creationId xmlns:a16="http://schemas.microsoft.com/office/drawing/2014/main" id="{734E022F-287E-427F-8F61-C340C027C662}"/>
              </a:ext>
            </a:extLst>
          </p:cNvPr>
          <p:cNvSpPr txBox="1">
            <a:spLocks/>
          </p:cNvSpPr>
          <p:nvPr/>
        </p:nvSpPr>
        <p:spPr>
          <a:xfrm>
            <a:off x="6629400" y="6171406"/>
            <a:ext cx="2133600" cy="341313"/>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r>
              <a:rPr lang="zh-CN" altLang="en-US" dirty="0"/>
              <a:t>第</a:t>
            </a:r>
            <a:r>
              <a:rPr lang="en-US" altLang="zh-CN" dirty="0"/>
              <a:t>11.</a:t>
            </a:r>
            <a:fld id="{528572B1-27AD-4649-A0E6-D93F194CE089}" type="slidenum">
              <a:rPr lang="zh-CN" altLang="en-US" smtClean="0"/>
              <a:pPr algn="r">
                <a:defRPr/>
              </a:pPr>
              <a:t>56</a:t>
            </a:fld>
            <a:r>
              <a:rPr lang="zh-CN" altLang="en-US" dirty="0"/>
              <a:t>页</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idx="4294967295"/>
          </p:nvPr>
        </p:nvSpPr>
        <p:spPr/>
        <p:txBody>
          <a:bodyPr/>
          <a:lstStyle/>
          <a:p>
            <a:r>
              <a:rPr lang="en-US" altLang="zh-CN">
                <a:latin typeface="Verdana" pitchFamily="34" charset="0"/>
                <a:ea typeface="宋体" pitchFamily="2" charset="-122"/>
              </a:rPr>
              <a:t>1.  </a:t>
            </a:r>
            <a:r>
              <a:rPr lang="zh-CN" altLang="en-US">
                <a:latin typeface="Verdana" pitchFamily="34" charset="0"/>
                <a:ea typeface="宋体" pitchFamily="2" charset="-122"/>
              </a:rPr>
              <a:t>制品</a:t>
            </a:r>
          </a:p>
        </p:txBody>
      </p:sp>
      <p:sp>
        <p:nvSpPr>
          <p:cNvPr id="477187" name="Rectangle 3"/>
          <p:cNvSpPr>
            <a:spLocks noGrp="1" noChangeArrowheads="1"/>
          </p:cNvSpPr>
          <p:nvPr>
            <p:ph type="body" idx="4294967295"/>
          </p:nvPr>
        </p:nvSpPr>
        <p:spPr/>
        <p:txBody>
          <a:bodyPr/>
          <a:lstStyle/>
          <a:p>
            <a:pPr marL="609600" indent="-609600"/>
            <a:r>
              <a:rPr lang="zh-CN" altLang="en-US" dirty="0">
                <a:latin typeface="Verdana" pitchFamily="34" charset="0"/>
                <a:ea typeface="宋体" pitchFamily="2" charset="-122"/>
              </a:rPr>
              <a:t>在分析工作流期间，主要的</a:t>
            </a:r>
            <a:r>
              <a:rPr lang="en-US" altLang="zh-CN" dirty="0">
                <a:latin typeface="Verdana" pitchFamily="34" charset="0"/>
                <a:ea typeface="宋体" pitchFamily="2" charset="-122"/>
              </a:rPr>
              <a:t>UML</a:t>
            </a:r>
            <a:r>
              <a:rPr lang="zh-CN" altLang="en-US" dirty="0">
                <a:latin typeface="Verdana" pitchFamily="34" charset="0"/>
                <a:ea typeface="宋体" pitchFamily="2" charset="-122"/>
              </a:rPr>
              <a:t>制品：</a:t>
            </a:r>
          </a:p>
          <a:p>
            <a:pPr marL="1009650" lvl="1" indent="-609600">
              <a:buFont typeface="Wingdings" pitchFamily="2" charset="2"/>
              <a:buAutoNum type="circleNumDbPlain"/>
            </a:pPr>
            <a:r>
              <a:rPr lang="zh-CN" altLang="en-US" dirty="0">
                <a:latin typeface="Verdana" pitchFamily="34" charset="0"/>
                <a:ea typeface="宋体" pitchFamily="2" charset="-122"/>
              </a:rPr>
              <a:t>设计模型</a:t>
            </a:r>
          </a:p>
          <a:p>
            <a:pPr marL="1009650" lvl="1" indent="-609600">
              <a:buFont typeface="Wingdings" pitchFamily="2" charset="2"/>
              <a:buAutoNum type="circleNumDbPlain"/>
            </a:pPr>
            <a:r>
              <a:rPr lang="zh-CN" altLang="en-US" dirty="0">
                <a:latin typeface="Verdana" pitchFamily="34" charset="0"/>
                <a:ea typeface="宋体" pitchFamily="2" charset="-122"/>
              </a:rPr>
              <a:t>设计类</a:t>
            </a:r>
          </a:p>
          <a:p>
            <a:pPr marL="1009650" lvl="1" indent="-609600">
              <a:buFont typeface="Wingdings" pitchFamily="2" charset="2"/>
              <a:buAutoNum type="circleNumDbPlain"/>
            </a:pPr>
            <a:r>
              <a:rPr lang="zh-CN" altLang="en-US" dirty="0">
                <a:latin typeface="Verdana" pitchFamily="34" charset="0"/>
                <a:ea typeface="宋体" pitchFamily="2" charset="-122"/>
              </a:rPr>
              <a:t>用例实现</a:t>
            </a:r>
            <a:r>
              <a:rPr lang="en-US" altLang="zh-CN" dirty="0">
                <a:latin typeface="Verdana" pitchFamily="34" charset="0"/>
                <a:ea typeface="宋体" pitchFamily="2" charset="-122"/>
              </a:rPr>
              <a:t>-</a:t>
            </a:r>
            <a:r>
              <a:rPr lang="zh-CN" altLang="en-US" dirty="0">
                <a:latin typeface="Verdana" pitchFamily="34" charset="0"/>
                <a:ea typeface="宋体" pitchFamily="2" charset="-122"/>
              </a:rPr>
              <a:t>设计</a:t>
            </a:r>
          </a:p>
          <a:p>
            <a:pPr marL="1009650" lvl="1" indent="-609600">
              <a:buFont typeface="Wingdings" pitchFamily="2" charset="2"/>
              <a:buAutoNum type="circleNumDbPlain"/>
            </a:pPr>
            <a:r>
              <a:rPr lang="zh-CN" altLang="en-US" dirty="0">
                <a:latin typeface="Verdana" pitchFamily="34" charset="0"/>
                <a:ea typeface="宋体" pitchFamily="2" charset="-122"/>
              </a:rPr>
              <a:t>设计子系统</a:t>
            </a:r>
          </a:p>
          <a:p>
            <a:pPr marL="1009650" lvl="1" indent="-609600">
              <a:buFont typeface="Wingdings" pitchFamily="2" charset="2"/>
              <a:buAutoNum type="circleNumDbPlain"/>
            </a:pPr>
            <a:r>
              <a:rPr lang="zh-CN" altLang="en-US" dirty="0">
                <a:latin typeface="Verdana" pitchFamily="34" charset="0"/>
                <a:ea typeface="宋体" pitchFamily="2" charset="-122"/>
              </a:rPr>
              <a:t>接口</a:t>
            </a:r>
          </a:p>
          <a:p>
            <a:pPr marL="1009650" lvl="1" indent="-609600">
              <a:buFont typeface="Wingdings" pitchFamily="2" charset="2"/>
              <a:buAutoNum type="circleNumDbPlain"/>
            </a:pPr>
            <a:r>
              <a:rPr lang="zh-CN" altLang="en-US" dirty="0">
                <a:latin typeface="Verdana" pitchFamily="34" charset="0"/>
                <a:ea typeface="宋体" pitchFamily="2" charset="-122"/>
              </a:rPr>
              <a:t>配置图</a:t>
            </a:r>
          </a:p>
        </p:txBody>
      </p:sp>
      <p:sp>
        <p:nvSpPr>
          <p:cNvPr id="4" name="灯片编号占位符 3">
            <a:extLst>
              <a:ext uri="{FF2B5EF4-FFF2-40B4-BE49-F238E27FC236}">
                <a16:creationId xmlns:a16="http://schemas.microsoft.com/office/drawing/2014/main" id="{FDAC3EAA-90F1-4240-BC14-4403341614F6}"/>
              </a:ext>
            </a:extLst>
          </p:cNvPr>
          <p:cNvSpPr txBox="1">
            <a:spLocks/>
          </p:cNvSpPr>
          <p:nvPr/>
        </p:nvSpPr>
        <p:spPr>
          <a:xfrm>
            <a:off x="6629400" y="6171406"/>
            <a:ext cx="2133600" cy="341313"/>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r>
              <a:rPr lang="zh-CN" altLang="en-US" dirty="0"/>
              <a:t>第</a:t>
            </a:r>
            <a:r>
              <a:rPr lang="en-US" altLang="zh-CN" dirty="0"/>
              <a:t>11.</a:t>
            </a:r>
            <a:fld id="{528572B1-27AD-4649-A0E6-D93F194CE089}" type="slidenum">
              <a:rPr lang="zh-CN" altLang="en-US" smtClean="0"/>
              <a:pPr algn="r">
                <a:defRPr/>
              </a:pPr>
              <a:t>57</a:t>
            </a:fld>
            <a:r>
              <a:rPr lang="zh-CN" altLang="en-US" dirty="0"/>
              <a:t>页</a:t>
            </a:r>
          </a:p>
        </p:txBody>
      </p:sp>
      <p:sp>
        <p:nvSpPr>
          <p:cNvPr id="5" name="Rectangle 2">
            <a:extLst>
              <a:ext uri="{FF2B5EF4-FFF2-40B4-BE49-F238E27FC236}">
                <a16:creationId xmlns:a16="http://schemas.microsoft.com/office/drawing/2014/main" id="{8E171891-F2AE-479A-B1A2-AC1D62DC806C}"/>
              </a:ext>
            </a:extLst>
          </p:cNvPr>
          <p:cNvSpPr txBox="1">
            <a:spLocks noChangeArrowheads="1"/>
          </p:cNvSpPr>
          <p:nvPr/>
        </p:nvSpPr>
        <p:spPr bwMode="auto">
          <a:xfrm>
            <a:off x="5867400" y="132159"/>
            <a:ext cx="3200400" cy="42624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a:solidFill>
                  <a:srgbClr val="FF0000"/>
                </a:solidFill>
                <a:latin typeface="+mj-lt"/>
                <a:ea typeface="+mj-ea"/>
                <a:cs typeface="+mj-cs"/>
              </a:defRPr>
            </a:lvl1pPr>
            <a:lvl2pPr algn="l" rtl="0" eaLnBrk="0" fontAlgn="base" hangingPunct="0">
              <a:spcBef>
                <a:spcPct val="0"/>
              </a:spcBef>
              <a:spcAft>
                <a:spcPct val="0"/>
              </a:spcAft>
              <a:defRPr sz="4400" b="1">
                <a:solidFill>
                  <a:srgbClr val="FF0000"/>
                </a:solidFill>
                <a:latin typeface="Arial" charset="0"/>
                <a:ea typeface="宋体" pitchFamily="2" charset="-122"/>
              </a:defRPr>
            </a:lvl2pPr>
            <a:lvl3pPr algn="l" rtl="0" eaLnBrk="0" fontAlgn="base" hangingPunct="0">
              <a:spcBef>
                <a:spcPct val="0"/>
              </a:spcBef>
              <a:spcAft>
                <a:spcPct val="0"/>
              </a:spcAft>
              <a:defRPr sz="4400" b="1">
                <a:solidFill>
                  <a:srgbClr val="FF0000"/>
                </a:solidFill>
                <a:latin typeface="Arial" charset="0"/>
                <a:ea typeface="宋体" pitchFamily="2" charset="-122"/>
              </a:defRPr>
            </a:lvl3pPr>
            <a:lvl4pPr algn="l" rtl="0" eaLnBrk="0" fontAlgn="base" hangingPunct="0">
              <a:spcBef>
                <a:spcPct val="0"/>
              </a:spcBef>
              <a:spcAft>
                <a:spcPct val="0"/>
              </a:spcAft>
              <a:defRPr sz="4400" b="1">
                <a:solidFill>
                  <a:srgbClr val="FF0000"/>
                </a:solidFill>
                <a:latin typeface="Arial" charset="0"/>
                <a:ea typeface="宋体" pitchFamily="2" charset="-122"/>
              </a:defRPr>
            </a:lvl4pPr>
            <a:lvl5pPr algn="l" rtl="0" eaLnBrk="0" fontAlgn="base" hangingPunct="0">
              <a:spcBef>
                <a:spcPct val="0"/>
              </a:spcBef>
              <a:spcAft>
                <a:spcPct val="0"/>
              </a:spcAft>
              <a:defRPr sz="4400" b="1">
                <a:solidFill>
                  <a:srgbClr val="FF0000"/>
                </a:solidFill>
                <a:latin typeface="Arial" charset="0"/>
                <a:ea typeface="宋体" pitchFamily="2" charset="-122"/>
              </a:defRPr>
            </a:lvl5pPr>
            <a:lvl6pPr marL="457200" algn="l" rtl="0" fontAlgn="base">
              <a:spcBef>
                <a:spcPct val="0"/>
              </a:spcBef>
              <a:spcAft>
                <a:spcPct val="0"/>
              </a:spcAft>
              <a:defRPr sz="4400" b="1">
                <a:solidFill>
                  <a:srgbClr val="FF0000"/>
                </a:solidFill>
                <a:latin typeface="Arial" charset="0"/>
                <a:ea typeface="宋体" pitchFamily="2" charset="-122"/>
              </a:defRPr>
            </a:lvl6pPr>
            <a:lvl7pPr marL="914400" algn="l" rtl="0" fontAlgn="base">
              <a:spcBef>
                <a:spcPct val="0"/>
              </a:spcBef>
              <a:spcAft>
                <a:spcPct val="0"/>
              </a:spcAft>
              <a:defRPr sz="4400" b="1">
                <a:solidFill>
                  <a:srgbClr val="FF0000"/>
                </a:solidFill>
                <a:latin typeface="Arial" charset="0"/>
                <a:ea typeface="宋体" pitchFamily="2" charset="-122"/>
              </a:defRPr>
            </a:lvl7pPr>
            <a:lvl8pPr marL="1371600" algn="l" rtl="0" fontAlgn="base">
              <a:spcBef>
                <a:spcPct val="0"/>
              </a:spcBef>
              <a:spcAft>
                <a:spcPct val="0"/>
              </a:spcAft>
              <a:defRPr sz="4400" b="1">
                <a:solidFill>
                  <a:srgbClr val="FF0000"/>
                </a:solidFill>
                <a:latin typeface="Arial" charset="0"/>
                <a:ea typeface="宋体" pitchFamily="2" charset="-122"/>
              </a:defRPr>
            </a:lvl8pPr>
            <a:lvl9pPr marL="1828800" algn="l" rtl="0" fontAlgn="base">
              <a:spcBef>
                <a:spcPct val="0"/>
              </a:spcBef>
              <a:spcAft>
                <a:spcPct val="0"/>
              </a:spcAft>
              <a:defRPr sz="4400" b="1">
                <a:solidFill>
                  <a:srgbClr val="FF0000"/>
                </a:solidFill>
                <a:latin typeface="Arial" charset="0"/>
                <a:ea typeface="宋体" pitchFamily="2" charset="-122"/>
              </a:defRPr>
            </a:lvl9pPr>
          </a:lstStyle>
          <a:p>
            <a:pPr algn="r"/>
            <a:r>
              <a:rPr lang="en-US" altLang="zh-CN" sz="2400" kern="0" dirty="0">
                <a:latin typeface="Verdana" pitchFamily="34" charset="0"/>
                <a:ea typeface="宋体" pitchFamily="2" charset="-122"/>
              </a:rPr>
              <a:t> 4.3  </a:t>
            </a:r>
            <a:r>
              <a:rPr lang="zh-CN" altLang="en-US" sz="2400" kern="0" dirty="0">
                <a:latin typeface="Verdana" pitchFamily="34" charset="0"/>
                <a:ea typeface="宋体" pitchFamily="2" charset="-122"/>
              </a:rPr>
              <a:t>设计工作流</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ChangeArrowheads="1"/>
          </p:cNvSpPr>
          <p:nvPr>
            <p:ph type="title" idx="4294967295"/>
          </p:nvPr>
        </p:nvSpPr>
        <p:spPr/>
        <p:txBody>
          <a:bodyPr/>
          <a:lstStyle/>
          <a:p>
            <a:r>
              <a:rPr lang="en-US" altLang="zh-CN">
                <a:latin typeface="Verdana" pitchFamily="34" charset="0"/>
                <a:ea typeface="宋体" pitchFamily="2" charset="-122"/>
              </a:rPr>
              <a:t>2.  </a:t>
            </a:r>
            <a:r>
              <a:rPr lang="zh-CN" altLang="en-US">
                <a:latin typeface="Verdana" pitchFamily="34" charset="0"/>
                <a:ea typeface="宋体" pitchFamily="2" charset="-122"/>
              </a:rPr>
              <a:t>工作人员</a:t>
            </a:r>
          </a:p>
        </p:txBody>
      </p:sp>
      <p:sp>
        <p:nvSpPr>
          <p:cNvPr id="478211" name="Rectangle 3"/>
          <p:cNvSpPr>
            <a:spLocks noGrp="1" noChangeArrowheads="1"/>
          </p:cNvSpPr>
          <p:nvPr>
            <p:ph type="body" idx="4294967295"/>
          </p:nvPr>
        </p:nvSpPr>
        <p:spPr/>
        <p:txBody>
          <a:bodyPr/>
          <a:lstStyle/>
          <a:p>
            <a:pPr marL="609600" indent="-609600"/>
            <a:r>
              <a:rPr lang="zh-CN" altLang="en-US" dirty="0">
                <a:latin typeface="Verdana" pitchFamily="34" charset="0"/>
                <a:ea typeface="宋体" pitchFamily="2" charset="-122"/>
              </a:rPr>
              <a:t>参与设计工作流的工作人员包括：</a:t>
            </a:r>
          </a:p>
          <a:p>
            <a:pPr marL="1009650" lvl="1" indent="-609600">
              <a:buFont typeface="Wingdings" pitchFamily="2" charset="2"/>
              <a:buAutoNum type="circleNumDbPlain"/>
            </a:pPr>
            <a:r>
              <a:rPr lang="zh-CN" altLang="en-US" dirty="0">
                <a:latin typeface="Verdana" pitchFamily="34" charset="0"/>
                <a:ea typeface="宋体" pitchFamily="2" charset="-122"/>
              </a:rPr>
              <a:t>构架设计师</a:t>
            </a:r>
          </a:p>
          <a:p>
            <a:pPr marL="1009650" lvl="1" indent="-609600">
              <a:buFont typeface="Wingdings" pitchFamily="2" charset="2"/>
              <a:buAutoNum type="circleNumDbPlain"/>
            </a:pPr>
            <a:r>
              <a:rPr lang="zh-CN" altLang="en-US" dirty="0">
                <a:latin typeface="Verdana" pitchFamily="34" charset="0"/>
                <a:ea typeface="宋体" pitchFamily="2" charset="-122"/>
              </a:rPr>
              <a:t>用例工程师</a:t>
            </a:r>
          </a:p>
          <a:p>
            <a:pPr marL="1009650" lvl="1" indent="-609600">
              <a:buFont typeface="Wingdings" pitchFamily="2" charset="2"/>
              <a:buAutoNum type="circleNumDbPlain"/>
            </a:pPr>
            <a:r>
              <a:rPr lang="zh-CN" altLang="en-US" dirty="0">
                <a:latin typeface="Verdana" pitchFamily="34" charset="0"/>
                <a:ea typeface="宋体" pitchFamily="2" charset="-122"/>
              </a:rPr>
              <a:t>构件工程师 </a:t>
            </a:r>
          </a:p>
        </p:txBody>
      </p:sp>
      <p:sp>
        <p:nvSpPr>
          <p:cNvPr id="4" name="灯片编号占位符 3">
            <a:extLst>
              <a:ext uri="{FF2B5EF4-FFF2-40B4-BE49-F238E27FC236}">
                <a16:creationId xmlns:a16="http://schemas.microsoft.com/office/drawing/2014/main" id="{78ECA5C7-A70B-4EC3-A6DD-C65B6016423B}"/>
              </a:ext>
            </a:extLst>
          </p:cNvPr>
          <p:cNvSpPr txBox="1">
            <a:spLocks/>
          </p:cNvSpPr>
          <p:nvPr/>
        </p:nvSpPr>
        <p:spPr>
          <a:xfrm>
            <a:off x="6629400" y="6171406"/>
            <a:ext cx="2133600" cy="341313"/>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r>
              <a:rPr lang="zh-CN" altLang="en-US" dirty="0"/>
              <a:t>第</a:t>
            </a:r>
            <a:r>
              <a:rPr lang="en-US" altLang="zh-CN" dirty="0"/>
              <a:t>11.</a:t>
            </a:r>
            <a:fld id="{528572B1-27AD-4649-A0E6-D93F194CE089}" type="slidenum">
              <a:rPr lang="zh-CN" altLang="en-US" smtClean="0"/>
              <a:pPr algn="r">
                <a:defRPr/>
              </a:pPr>
              <a:t>58</a:t>
            </a:fld>
            <a:r>
              <a:rPr lang="zh-CN" altLang="en-US" dirty="0"/>
              <a:t>页</a:t>
            </a:r>
          </a:p>
        </p:txBody>
      </p:sp>
      <p:sp>
        <p:nvSpPr>
          <p:cNvPr id="5" name="Rectangle 2">
            <a:extLst>
              <a:ext uri="{FF2B5EF4-FFF2-40B4-BE49-F238E27FC236}">
                <a16:creationId xmlns:a16="http://schemas.microsoft.com/office/drawing/2014/main" id="{11A826F1-20E5-4EB7-A5F0-061EF87A6549}"/>
              </a:ext>
            </a:extLst>
          </p:cNvPr>
          <p:cNvSpPr txBox="1">
            <a:spLocks noChangeArrowheads="1"/>
          </p:cNvSpPr>
          <p:nvPr/>
        </p:nvSpPr>
        <p:spPr bwMode="auto">
          <a:xfrm>
            <a:off x="5867400" y="132159"/>
            <a:ext cx="3200400" cy="42624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a:solidFill>
                  <a:srgbClr val="FF0000"/>
                </a:solidFill>
                <a:latin typeface="+mj-lt"/>
                <a:ea typeface="+mj-ea"/>
                <a:cs typeface="+mj-cs"/>
              </a:defRPr>
            </a:lvl1pPr>
            <a:lvl2pPr algn="l" rtl="0" eaLnBrk="0" fontAlgn="base" hangingPunct="0">
              <a:spcBef>
                <a:spcPct val="0"/>
              </a:spcBef>
              <a:spcAft>
                <a:spcPct val="0"/>
              </a:spcAft>
              <a:defRPr sz="4400" b="1">
                <a:solidFill>
                  <a:srgbClr val="FF0000"/>
                </a:solidFill>
                <a:latin typeface="Arial" charset="0"/>
                <a:ea typeface="宋体" pitchFamily="2" charset="-122"/>
              </a:defRPr>
            </a:lvl2pPr>
            <a:lvl3pPr algn="l" rtl="0" eaLnBrk="0" fontAlgn="base" hangingPunct="0">
              <a:spcBef>
                <a:spcPct val="0"/>
              </a:spcBef>
              <a:spcAft>
                <a:spcPct val="0"/>
              </a:spcAft>
              <a:defRPr sz="4400" b="1">
                <a:solidFill>
                  <a:srgbClr val="FF0000"/>
                </a:solidFill>
                <a:latin typeface="Arial" charset="0"/>
                <a:ea typeface="宋体" pitchFamily="2" charset="-122"/>
              </a:defRPr>
            </a:lvl3pPr>
            <a:lvl4pPr algn="l" rtl="0" eaLnBrk="0" fontAlgn="base" hangingPunct="0">
              <a:spcBef>
                <a:spcPct val="0"/>
              </a:spcBef>
              <a:spcAft>
                <a:spcPct val="0"/>
              </a:spcAft>
              <a:defRPr sz="4400" b="1">
                <a:solidFill>
                  <a:srgbClr val="FF0000"/>
                </a:solidFill>
                <a:latin typeface="Arial" charset="0"/>
                <a:ea typeface="宋体" pitchFamily="2" charset="-122"/>
              </a:defRPr>
            </a:lvl4pPr>
            <a:lvl5pPr algn="l" rtl="0" eaLnBrk="0" fontAlgn="base" hangingPunct="0">
              <a:spcBef>
                <a:spcPct val="0"/>
              </a:spcBef>
              <a:spcAft>
                <a:spcPct val="0"/>
              </a:spcAft>
              <a:defRPr sz="4400" b="1">
                <a:solidFill>
                  <a:srgbClr val="FF0000"/>
                </a:solidFill>
                <a:latin typeface="Arial" charset="0"/>
                <a:ea typeface="宋体" pitchFamily="2" charset="-122"/>
              </a:defRPr>
            </a:lvl5pPr>
            <a:lvl6pPr marL="457200" algn="l" rtl="0" fontAlgn="base">
              <a:spcBef>
                <a:spcPct val="0"/>
              </a:spcBef>
              <a:spcAft>
                <a:spcPct val="0"/>
              </a:spcAft>
              <a:defRPr sz="4400" b="1">
                <a:solidFill>
                  <a:srgbClr val="FF0000"/>
                </a:solidFill>
                <a:latin typeface="Arial" charset="0"/>
                <a:ea typeface="宋体" pitchFamily="2" charset="-122"/>
              </a:defRPr>
            </a:lvl6pPr>
            <a:lvl7pPr marL="914400" algn="l" rtl="0" fontAlgn="base">
              <a:spcBef>
                <a:spcPct val="0"/>
              </a:spcBef>
              <a:spcAft>
                <a:spcPct val="0"/>
              </a:spcAft>
              <a:defRPr sz="4400" b="1">
                <a:solidFill>
                  <a:srgbClr val="FF0000"/>
                </a:solidFill>
                <a:latin typeface="Arial" charset="0"/>
                <a:ea typeface="宋体" pitchFamily="2" charset="-122"/>
              </a:defRPr>
            </a:lvl7pPr>
            <a:lvl8pPr marL="1371600" algn="l" rtl="0" fontAlgn="base">
              <a:spcBef>
                <a:spcPct val="0"/>
              </a:spcBef>
              <a:spcAft>
                <a:spcPct val="0"/>
              </a:spcAft>
              <a:defRPr sz="4400" b="1">
                <a:solidFill>
                  <a:srgbClr val="FF0000"/>
                </a:solidFill>
                <a:latin typeface="Arial" charset="0"/>
                <a:ea typeface="宋体" pitchFamily="2" charset="-122"/>
              </a:defRPr>
            </a:lvl8pPr>
            <a:lvl9pPr marL="1828800" algn="l" rtl="0" fontAlgn="base">
              <a:spcBef>
                <a:spcPct val="0"/>
              </a:spcBef>
              <a:spcAft>
                <a:spcPct val="0"/>
              </a:spcAft>
              <a:defRPr sz="4400" b="1">
                <a:solidFill>
                  <a:srgbClr val="FF0000"/>
                </a:solidFill>
                <a:latin typeface="Arial" charset="0"/>
                <a:ea typeface="宋体" pitchFamily="2" charset="-122"/>
              </a:defRPr>
            </a:lvl9pPr>
          </a:lstStyle>
          <a:p>
            <a:pPr algn="r"/>
            <a:r>
              <a:rPr lang="en-US" altLang="zh-CN" sz="2400" kern="0" dirty="0">
                <a:latin typeface="Verdana" pitchFamily="34" charset="0"/>
                <a:ea typeface="宋体" pitchFamily="2" charset="-122"/>
              </a:rPr>
              <a:t> 4.3  </a:t>
            </a:r>
            <a:r>
              <a:rPr lang="zh-CN" altLang="en-US" sz="2400" kern="0" dirty="0">
                <a:latin typeface="Verdana" pitchFamily="34" charset="0"/>
                <a:ea typeface="宋体" pitchFamily="2" charset="-122"/>
              </a:rPr>
              <a:t>设计工作流</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idx="4294967295"/>
          </p:nvPr>
        </p:nvSpPr>
        <p:spPr/>
        <p:txBody>
          <a:bodyPr/>
          <a:lstStyle/>
          <a:p>
            <a:r>
              <a:rPr lang="en-US" altLang="zh-CN">
                <a:latin typeface="Verdana" pitchFamily="34" charset="0"/>
                <a:ea typeface="宋体" pitchFamily="2" charset="-122"/>
              </a:rPr>
              <a:t>3.  </a:t>
            </a:r>
            <a:r>
              <a:rPr lang="zh-CN" altLang="en-US">
                <a:latin typeface="Verdana" pitchFamily="34" charset="0"/>
                <a:ea typeface="宋体" pitchFamily="2" charset="-122"/>
              </a:rPr>
              <a:t>工作流</a:t>
            </a:r>
          </a:p>
        </p:txBody>
      </p:sp>
      <p:sp>
        <p:nvSpPr>
          <p:cNvPr id="479235" name="Rectangle 3"/>
          <p:cNvSpPr>
            <a:spLocks noGrp="1" noChangeArrowheads="1"/>
          </p:cNvSpPr>
          <p:nvPr>
            <p:ph type="body" idx="4294967295"/>
          </p:nvPr>
        </p:nvSpPr>
        <p:spPr>
          <a:xfrm>
            <a:off x="457200" y="1844675"/>
            <a:ext cx="8229600" cy="2574925"/>
          </a:xfrm>
        </p:spPr>
        <p:txBody>
          <a:bodyPr/>
          <a:lstStyle/>
          <a:p>
            <a:pPr marL="609600" indent="-609600"/>
            <a:r>
              <a:rPr lang="zh-CN" altLang="en-US" dirty="0">
                <a:latin typeface="Verdana" pitchFamily="34" charset="0"/>
                <a:ea typeface="宋体" pitchFamily="2" charset="-122"/>
              </a:rPr>
              <a:t>设计工作流中，主要包括四种活动：</a:t>
            </a:r>
          </a:p>
          <a:p>
            <a:pPr marL="1009650" lvl="1" indent="-609600">
              <a:buFont typeface="Wingdings" pitchFamily="2" charset="2"/>
              <a:buAutoNum type="circleNumDbPlain"/>
            </a:pPr>
            <a:r>
              <a:rPr lang="zh-CN" altLang="en-US" dirty="0">
                <a:latin typeface="Verdana" pitchFamily="34" charset="0"/>
                <a:ea typeface="宋体" pitchFamily="2" charset="-122"/>
              </a:rPr>
              <a:t>构架设计</a:t>
            </a:r>
          </a:p>
          <a:p>
            <a:pPr marL="1009650" lvl="1" indent="-609600">
              <a:buFont typeface="Wingdings" pitchFamily="2" charset="2"/>
              <a:buAutoNum type="circleNumDbPlain"/>
            </a:pPr>
            <a:r>
              <a:rPr lang="zh-CN" altLang="en-US" dirty="0">
                <a:latin typeface="Verdana" pitchFamily="34" charset="0"/>
                <a:ea typeface="宋体" pitchFamily="2" charset="-122"/>
              </a:rPr>
              <a:t>设计一个用例</a:t>
            </a:r>
          </a:p>
          <a:p>
            <a:pPr marL="1009650" lvl="1" indent="-609600">
              <a:buFont typeface="Wingdings" pitchFamily="2" charset="2"/>
              <a:buAutoNum type="circleNumDbPlain"/>
            </a:pPr>
            <a:r>
              <a:rPr lang="zh-CN" altLang="en-US" dirty="0">
                <a:latin typeface="Verdana" pitchFamily="34" charset="0"/>
                <a:ea typeface="宋体" pitchFamily="2" charset="-122"/>
              </a:rPr>
              <a:t>设计一个类</a:t>
            </a:r>
          </a:p>
          <a:p>
            <a:pPr marL="1009650" lvl="1" indent="-609600">
              <a:buFont typeface="Wingdings" pitchFamily="2" charset="2"/>
              <a:buAutoNum type="circleNumDbPlain"/>
            </a:pPr>
            <a:r>
              <a:rPr lang="zh-CN" altLang="en-US" dirty="0">
                <a:latin typeface="Verdana" pitchFamily="34" charset="0"/>
                <a:ea typeface="宋体" pitchFamily="2" charset="-122"/>
              </a:rPr>
              <a:t>设计一个子系统 </a:t>
            </a:r>
          </a:p>
        </p:txBody>
      </p:sp>
      <p:sp>
        <p:nvSpPr>
          <p:cNvPr id="4" name="灯片编号占位符 3">
            <a:extLst>
              <a:ext uri="{FF2B5EF4-FFF2-40B4-BE49-F238E27FC236}">
                <a16:creationId xmlns:a16="http://schemas.microsoft.com/office/drawing/2014/main" id="{3F3F7D3B-A115-49E9-85A5-1829B1A4F7E7}"/>
              </a:ext>
            </a:extLst>
          </p:cNvPr>
          <p:cNvSpPr txBox="1">
            <a:spLocks/>
          </p:cNvSpPr>
          <p:nvPr/>
        </p:nvSpPr>
        <p:spPr>
          <a:xfrm>
            <a:off x="6629400" y="6171406"/>
            <a:ext cx="2133600" cy="341313"/>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r>
              <a:rPr lang="zh-CN" altLang="en-US" dirty="0"/>
              <a:t>第</a:t>
            </a:r>
            <a:r>
              <a:rPr lang="en-US" altLang="zh-CN" dirty="0"/>
              <a:t>11.</a:t>
            </a:r>
            <a:fld id="{528572B1-27AD-4649-A0E6-D93F194CE089}" type="slidenum">
              <a:rPr lang="zh-CN" altLang="en-US" smtClean="0"/>
              <a:pPr algn="r">
                <a:defRPr/>
              </a:pPr>
              <a:t>59</a:t>
            </a:fld>
            <a:r>
              <a:rPr lang="zh-CN" altLang="en-US" dirty="0"/>
              <a:t>页</a:t>
            </a:r>
          </a:p>
        </p:txBody>
      </p:sp>
      <p:sp>
        <p:nvSpPr>
          <p:cNvPr id="5" name="Rectangle 2">
            <a:extLst>
              <a:ext uri="{FF2B5EF4-FFF2-40B4-BE49-F238E27FC236}">
                <a16:creationId xmlns:a16="http://schemas.microsoft.com/office/drawing/2014/main" id="{71BCC1D5-AED5-46ED-86B1-E538E9F60A91}"/>
              </a:ext>
            </a:extLst>
          </p:cNvPr>
          <p:cNvSpPr txBox="1">
            <a:spLocks noChangeArrowheads="1"/>
          </p:cNvSpPr>
          <p:nvPr/>
        </p:nvSpPr>
        <p:spPr bwMode="auto">
          <a:xfrm>
            <a:off x="5867400" y="132159"/>
            <a:ext cx="3200400" cy="42624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a:solidFill>
                  <a:srgbClr val="FF0000"/>
                </a:solidFill>
                <a:latin typeface="+mj-lt"/>
                <a:ea typeface="+mj-ea"/>
                <a:cs typeface="+mj-cs"/>
              </a:defRPr>
            </a:lvl1pPr>
            <a:lvl2pPr algn="l" rtl="0" eaLnBrk="0" fontAlgn="base" hangingPunct="0">
              <a:spcBef>
                <a:spcPct val="0"/>
              </a:spcBef>
              <a:spcAft>
                <a:spcPct val="0"/>
              </a:spcAft>
              <a:defRPr sz="4400" b="1">
                <a:solidFill>
                  <a:srgbClr val="FF0000"/>
                </a:solidFill>
                <a:latin typeface="Arial" charset="0"/>
                <a:ea typeface="宋体" pitchFamily="2" charset="-122"/>
              </a:defRPr>
            </a:lvl2pPr>
            <a:lvl3pPr algn="l" rtl="0" eaLnBrk="0" fontAlgn="base" hangingPunct="0">
              <a:spcBef>
                <a:spcPct val="0"/>
              </a:spcBef>
              <a:spcAft>
                <a:spcPct val="0"/>
              </a:spcAft>
              <a:defRPr sz="4400" b="1">
                <a:solidFill>
                  <a:srgbClr val="FF0000"/>
                </a:solidFill>
                <a:latin typeface="Arial" charset="0"/>
                <a:ea typeface="宋体" pitchFamily="2" charset="-122"/>
              </a:defRPr>
            </a:lvl3pPr>
            <a:lvl4pPr algn="l" rtl="0" eaLnBrk="0" fontAlgn="base" hangingPunct="0">
              <a:spcBef>
                <a:spcPct val="0"/>
              </a:spcBef>
              <a:spcAft>
                <a:spcPct val="0"/>
              </a:spcAft>
              <a:defRPr sz="4400" b="1">
                <a:solidFill>
                  <a:srgbClr val="FF0000"/>
                </a:solidFill>
                <a:latin typeface="Arial" charset="0"/>
                <a:ea typeface="宋体" pitchFamily="2" charset="-122"/>
              </a:defRPr>
            </a:lvl4pPr>
            <a:lvl5pPr algn="l" rtl="0" eaLnBrk="0" fontAlgn="base" hangingPunct="0">
              <a:spcBef>
                <a:spcPct val="0"/>
              </a:spcBef>
              <a:spcAft>
                <a:spcPct val="0"/>
              </a:spcAft>
              <a:defRPr sz="4400" b="1">
                <a:solidFill>
                  <a:srgbClr val="FF0000"/>
                </a:solidFill>
                <a:latin typeface="Arial" charset="0"/>
                <a:ea typeface="宋体" pitchFamily="2" charset="-122"/>
              </a:defRPr>
            </a:lvl5pPr>
            <a:lvl6pPr marL="457200" algn="l" rtl="0" fontAlgn="base">
              <a:spcBef>
                <a:spcPct val="0"/>
              </a:spcBef>
              <a:spcAft>
                <a:spcPct val="0"/>
              </a:spcAft>
              <a:defRPr sz="4400" b="1">
                <a:solidFill>
                  <a:srgbClr val="FF0000"/>
                </a:solidFill>
                <a:latin typeface="Arial" charset="0"/>
                <a:ea typeface="宋体" pitchFamily="2" charset="-122"/>
              </a:defRPr>
            </a:lvl6pPr>
            <a:lvl7pPr marL="914400" algn="l" rtl="0" fontAlgn="base">
              <a:spcBef>
                <a:spcPct val="0"/>
              </a:spcBef>
              <a:spcAft>
                <a:spcPct val="0"/>
              </a:spcAft>
              <a:defRPr sz="4400" b="1">
                <a:solidFill>
                  <a:srgbClr val="FF0000"/>
                </a:solidFill>
                <a:latin typeface="Arial" charset="0"/>
                <a:ea typeface="宋体" pitchFamily="2" charset="-122"/>
              </a:defRPr>
            </a:lvl7pPr>
            <a:lvl8pPr marL="1371600" algn="l" rtl="0" fontAlgn="base">
              <a:spcBef>
                <a:spcPct val="0"/>
              </a:spcBef>
              <a:spcAft>
                <a:spcPct val="0"/>
              </a:spcAft>
              <a:defRPr sz="4400" b="1">
                <a:solidFill>
                  <a:srgbClr val="FF0000"/>
                </a:solidFill>
                <a:latin typeface="Arial" charset="0"/>
                <a:ea typeface="宋体" pitchFamily="2" charset="-122"/>
              </a:defRPr>
            </a:lvl8pPr>
            <a:lvl9pPr marL="1828800" algn="l" rtl="0" fontAlgn="base">
              <a:spcBef>
                <a:spcPct val="0"/>
              </a:spcBef>
              <a:spcAft>
                <a:spcPct val="0"/>
              </a:spcAft>
              <a:defRPr sz="4400" b="1">
                <a:solidFill>
                  <a:srgbClr val="FF0000"/>
                </a:solidFill>
                <a:latin typeface="Arial" charset="0"/>
                <a:ea typeface="宋体" pitchFamily="2" charset="-122"/>
              </a:defRPr>
            </a:lvl9pPr>
          </a:lstStyle>
          <a:p>
            <a:pPr algn="r"/>
            <a:r>
              <a:rPr lang="en-US" altLang="zh-CN" sz="2400" kern="0" dirty="0">
                <a:latin typeface="Verdana" pitchFamily="34" charset="0"/>
                <a:ea typeface="宋体" pitchFamily="2" charset="-122"/>
              </a:rPr>
              <a:t> 4.3  </a:t>
            </a:r>
            <a:r>
              <a:rPr lang="zh-CN" altLang="en-US" sz="2400" kern="0" dirty="0">
                <a:latin typeface="Verdana" pitchFamily="34" charset="0"/>
                <a:ea typeface="宋体" pitchFamily="2" charset="-122"/>
              </a:rPr>
              <a:t>设计工作流</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idx="4294967295"/>
          </p:nvPr>
        </p:nvSpPr>
        <p:spPr/>
        <p:txBody>
          <a:bodyPr/>
          <a:lstStyle/>
          <a:p>
            <a:r>
              <a:rPr lang="en-US" altLang="zh-CN">
                <a:latin typeface="Verdana" pitchFamily="34" charset="0"/>
                <a:ea typeface="宋体" pitchFamily="2" charset="-122"/>
              </a:rPr>
              <a:t> 1.1  </a:t>
            </a:r>
            <a:r>
              <a:rPr lang="zh-CN" altLang="en-US">
                <a:latin typeface="Verdana" pitchFamily="34" charset="0"/>
                <a:ea typeface="宋体" pitchFamily="2" charset="-122"/>
              </a:rPr>
              <a:t>软件开发过程简介</a:t>
            </a:r>
          </a:p>
        </p:txBody>
      </p:sp>
      <p:sp>
        <p:nvSpPr>
          <p:cNvPr id="424963" name="Rectangle 3"/>
          <p:cNvSpPr>
            <a:spLocks noGrp="1" noChangeArrowheads="1"/>
          </p:cNvSpPr>
          <p:nvPr>
            <p:ph type="body" idx="4294967295"/>
          </p:nvPr>
        </p:nvSpPr>
        <p:spPr>
          <a:xfrm>
            <a:off x="457200" y="1844675"/>
            <a:ext cx="8229600" cy="3032125"/>
          </a:xfrm>
        </p:spPr>
        <p:txBody>
          <a:bodyPr/>
          <a:lstStyle/>
          <a:p>
            <a:r>
              <a:rPr lang="zh-CN" altLang="en-US" dirty="0">
                <a:latin typeface="Verdana" pitchFamily="34" charset="0"/>
                <a:ea typeface="宋体" pitchFamily="2" charset="-122"/>
              </a:rPr>
              <a:t>软件过程是指实施于软件开发和维护中的阶段、方法、技术、实践和相关产物（计划、文档、模型、代码、测试用例和手册等）的集合。 </a:t>
            </a:r>
          </a:p>
          <a:p>
            <a:r>
              <a:rPr lang="zh-CN" altLang="en-US" dirty="0">
                <a:latin typeface="Verdana" pitchFamily="34" charset="0"/>
                <a:ea typeface="宋体" pitchFamily="2" charset="-122"/>
              </a:rPr>
              <a:t>软件过程是开发高质量软件所需要完成的任务的框架。 </a:t>
            </a:r>
          </a:p>
        </p:txBody>
      </p:sp>
      <p:sp>
        <p:nvSpPr>
          <p:cNvPr id="4" name="灯片编号占位符 3">
            <a:extLst>
              <a:ext uri="{FF2B5EF4-FFF2-40B4-BE49-F238E27FC236}">
                <a16:creationId xmlns:a16="http://schemas.microsoft.com/office/drawing/2014/main" id="{2EB72F13-0C95-464F-9AE1-CA3F2D4ED309}"/>
              </a:ext>
            </a:extLst>
          </p:cNvPr>
          <p:cNvSpPr txBox="1">
            <a:spLocks/>
          </p:cNvSpPr>
          <p:nvPr/>
        </p:nvSpPr>
        <p:spPr>
          <a:xfrm>
            <a:off x="6629400" y="6171406"/>
            <a:ext cx="2133600" cy="341313"/>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r>
              <a:rPr lang="zh-CN" altLang="en-US" dirty="0"/>
              <a:t>第</a:t>
            </a:r>
            <a:r>
              <a:rPr lang="en-US" altLang="zh-CN" dirty="0"/>
              <a:t>11.</a:t>
            </a:r>
            <a:fld id="{528572B1-27AD-4649-A0E6-D93F194CE089}" type="slidenum">
              <a:rPr lang="zh-CN" altLang="en-US" smtClean="0"/>
              <a:pPr algn="r">
                <a:defRPr/>
              </a:pPr>
              <a:t>6</a:t>
            </a:fld>
            <a:r>
              <a:rPr lang="zh-CN" altLang="en-US" dirty="0"/>
              <a:t>页</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idx="4294967295"/>
          </p:nvPr>
        </p:nvSpPr>
        <p:spPr/>
        <p:txBody>
          <a:bodyPr/>
          <a:lstStyle/>
          <a:p>
            <a:r>
              <a:rPr lang="en-US" altLang="zh-CN">
                <a:latin typeface="Verdana" pitchFamily="34" charset="0"/>
                <a:ea typeface="宋体" pitchFamily="2" charset="-122"/>
              </a:rPr>
              <a:t> 4.4  </a:t>
            </a:r>
            <a:r>
              <a:rPr lang="zh-CN" altLang="en-US">
                <a:latin typeface="Verdana" pitchFamily="34" charset="0"/>
                <a:ea typeface="宋体" pitchFamily="2" charset="-122"/>
              </a:rPr>
              <a:t>实现工作流</a:t>
            </a:r>
          </a:p>
        </p:txBody>
      </p:sp>
      <p:sp>
        <p:nvSpPr>
          <p:cNvPr id="480259" name="Rectangle 3"/>
          <p:cNvSpPr>
            <a:spLocks noGrp="1" noChangeArrowheads="1"/>
          </p:cNvSpPr>
          <p:nvPr>
            <p:ph type="body" idx="4294967295"/>
          </p:nvPr>
        </p:nvSpPr>
        <p:spPr>
          <a:xfrm>
            <a:off x="457200" y="1844675"/>
            <a:ext cx="8229600" cy="3260725"/>
          </a:xfrm>
        </p:spPr>
        <p:txBody>
          <a:bodyPr/>
          <a:lstStyle/>
          <a:p>
            <a:r>
              <a:rPr lang="zh-CN" altLang="en-US" dirty="0">
                <a:latin typeface="Verdana" pitchFamily="34" charset="0"/>
                <a:ea typeface="宋体" pitchFamily="2" charset="-122"/>
              </a:rPr>
              <a:t>实现（实施）是关于把设计模型转换成可执行代码的过程。</a:t>
            </a:r>
          </a:p>
          <a:p>
            <a:r>
              <a:rPr lang="zh-CN" altLang="en-US" dirty="0">
                <a:latin typeface="Verdana" pitchFamily="34" charset="0"/>
                <a:ea typeface="宋体" pitchFamily="2" charset="-122"/>
              </a:rPr>
              <a:t>从系统分析师或系统设计师的角度看，实现工作流的重点就是完成软件系统的可执行代码。 </a:t>
            </a:r>
          </a:p>
          <a:p>
            <a:r>
              <a:rPr lang="zh-CN" altLang="en-US" dirty="0">
                <a:latin typeface="Verdana" pitchFamily="34" charset="0"/>
                <a:ea typeface="宋体" pitchFamily="2" charset="-122"/>
              </a:rPr>
              <a:t>实现工作流是构建阶段的焦点。 </a:t>
            </a:r>
          </a:p>
        </p:txBody>
      </p:sp>
      <p:sp>
        <p:nvSpPr>
          <p:cNvPr id="4" name="灯片编号占位符 3">
            <a:extLst>
              <a:ext uri="{FF2B5EF4-FFF2-40B4-BE49-F238E27FC236}">
                <a16:creationId xmlns:a16="http://schemas.microsoft.com/office/drawing/2014/main" id="{8973A75F-6CE5-4FD9-9FE5-AD6295D1D901}"/>
              </a:ext>
            </a:extLst>
          </p:cNvPr>
          <p:cNvSpPr txBox="1">
            <a:spLocks/>
          </p:cNvSpPr>
          <p:nvPr/>
        </p:nvSpPr>
        <p:spPr>
          <a:xfrm>
            <a:off x="6629400" y="6171406"/>
            <a:ext cx="2133600" cy="341313"/>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r>
              <a:rPr lang="zh-CN" altLang="en-US" dirty="0"/>
              <a:t>第</a:t>
            </a:r>
            <a:r>
              <a:rPr lang="en-US" altLang="zh-CN" dirty="0"/>
              <a:t>11.</a:t>
            </a:r>
            <a:fld id="{528572B1-27AD-4649-A0E6-D93F194CE089}" type="slidenum">
              <a:rPr lang="zh-CN" altLang="en-US" smtClean="0"/>
              <a:pPr algn="r">
                <a:defRPr/>
              </a:pPr>
              <a:t>60</a:t>
            </a:fld>
            <a:r>
              <a:rPr lang="zh-CN" altLang="en-US" dirty="0"/>
              <a:t>页</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idx="4294967295"/>
          </p:nvPr>
        </p:nvSpPr>
        <p:spPr/>
        <p:txBody>
          <a:bodyPr/>
          <a:lstStyle/>
          <a:p>
            <a:r>
              <a:rPr lang="en-US" altLang="zh-CN">
                <a:latin typeface="Verdana" pitchFamily="34" charset="0"/>
                <a:ea typeface="宋体" pitchFamily="2" charset="-122"/>
              </a:rPr>
              <a:t> 4.4  </a:t>
            </a:r>
            <a:r>
              <a:rPr lang="zh-CN" altLang="en-US">
                <a:latin typeface="Verdana" pitchFamily="34" charset="0"/>
                <a:ea typeface="宋体" pitchFamily="2" charset="-122"/>
              </a:rPr>
              <a:t>实现工作流</a:t>
            </a:r>
          </a:p>
        </p:txBody>
      </p:sp>
      <p:pic>
        <p:nvPicPr>
          <p:cNvPr id="481283" name="Picture 3"/>
          <p:cNvPicPr>
            <a:picLocks noGrp="1" noChangeAspect="1" noChangeArrowheads="1"/>
          </p:cNvPicPr>
          <p:nvPr>
            <p:ph type="body" idx="4294967295"/>
          </p:nvPr>
        </p:nvPicPr>
        <p:blipFill>
          <a:blip r:embed="rId2"/>
          <a:srcRect/>
          <a:stretch>
            <a:fillRect/>
          </a:stretch>
        </p:blipFill>
        <p:spPr>
          <a:xfrm>
            <a:off x="85266" y="1641179"/>
            <a:ext cx="8468184" cy="5064421"/>
          </a:xfrm>
          <a:noFill/>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idx="4294967295"/>
          </p:nvPr>
        </p:nvSpPr>
        <p:spPr/>
        <p:txBody>
          <a:bodyPr/>
          <a:lstStyle/>
          <a:p>
            <a:r>
              <a:rPr lang="en-US" altLang="zh-CN">
                <a:latin typeface="Verdana" pitchFamily="34" charset="0"/>
                <a:ea typeface="宋体" pitchFamily="2" charset="-122"/>
              </a:rPr>
              <a:t> 4.4  </a:t>
            </a:r>
            <a:r>
              <a:rPr lang="zh-CN" altLang="en-US">
                <a:latin typeface="Verdana" pitchFamily="34" charset="0"/>
                <a:ea typeface="宋体" pitchFamily="2" charset="-122"/>
              </a:rPr>
              <a:t>实现工作流</a:t>
            </a:r>
          </a:p>
        </p:txBody>
      </p:sp>
      <p:sp>
        <p:nvSpPr>
          <p:cNvPr id="482307" name="Rectangle 3"/>
          <p:cNvSpPr>
            <a:spLocks noGrp="1" noChangeArrowheads="1"/>
          </p:cNvSpPr>
          <p:nvPr>
            <p:ph type="body" idx="4294967295"/>
          </p:nvPr>
        </p:nvSpPr>
        <p:spPr/>
        <p:txBody>
          <a:bodyPr/>
          <a:lstStyle/>
          <a:p>
            <a:r>
              <a:rPr lang="en-US" altLang="zh-CN">
                <a:latin typeface="Verdana" pitchFamily="34" charset="0"/>
                <a:ea typeface="宋体" pitchFamily="2" charset="-122"/>
              </a:rPr>
              <a:t>1.  </a:t>
            </a:r>
            <a:r>
              <a:rPr lang="zh-CN" altLang="en-US">
                <a:latin typeface="Verdana" pitchFamily="34" charset="0"/>
                <a:ea typeface="宋体" pitchFamily="2" charset="-122"/>
              </a:rPr>
              <a:t>制品</a:t>
            </a:r>
          </a:p>
          <a:p>
            <a:r>
              <a:rPr lang="en-US" altLang="zh-CN">
                <a:latin typeface="Verdana" pitchFamily="34" charset="0"/>
                <a:ea typeface="宋体" pitchFamily="2" charset="-122"/>
              </a:rPr>
              <a:t>2.  </a:t>
            </a:r>
            <a:r>
              <a:rPr lang="zh-CN" altLang="en-US">
                <a:latin typeface="Verdana" pitchFamily="34" charset="0"/>
                <a:ea typeface="宋体" pitchFamily="2" charset="-122"/>
              </a:rPr>
              <a:t>工作人员</a:t>
            </a:r>
          </a:p>
          <a:p>
            <a:r>
              <a:rPr lang="en-US" altLang="zh-CN">
                <a:latin typeface="Verdana" pitchFamily="34" charset="0"/>
                <a:ea typeface="宋体" pitchFamily="2" charset="-122"/>
              </a:rPr>
              <a:t>3.  </a:t>
            </a:r>
            <a:r>
              <a:rPr lang="zh-CN" altLang="en-US">
                <a:latin typeface="Verdana" pitchFamily="34" charset="0"/>
                <a:ea typeface="宋体" pitchFamily="2" charset="-122"/>
              </a:rPr>
              <a:t>工作流</a:t>
            </a:r>
          </a:p>
          <a:p>
            <a:endParaRPr lang="zh-CN" altLang="en-US">
              <a:latin typeface="Verdana" pitchFamily="34" charset="0"/>
              <a:ea typeface="宋体" pitchFamily="2" charset="-122"/>
            </a:endParaRPr>
          </a:p>
        </p:txBody>
      </p:sp>
      <p:sp>
        <p:nvSpPr>
          <p:cNvPr id="4" name="灯片编号占位符 3">
            <a:extLst>
              <a:ext uri="{FF2B5EF4-FFF2-40B4-BE49-F238E27FC236}">
                <a16:creationId xmlns:a16="http://schemas.microsoft.com/office/drawing/2014/main" id="{3F4F8AA6-EB1E-4492-9086-D0EC63BA4F5D}"/>
              </a:ext>
            </a:extLst>
          </p:cNvPr>
          <p:cNvSpPr txBox="1">
            <a:spLocks/>
          </p:cNvSpPr>
          <p:nvPr/>
        </p:nvSpPr>
        <p:spPr>
          <a:xfrm>
            <a:off x="6629400" y="6171406"/>
            <a:ext cx="2133600" cy="341313"/>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r>
              <a:rPr lang="zh-CN" altLang="en-US" dirty="0"/>
              <a:t>第</a:t>
            </a:r>
            <a:r>
              <a:rPr lang="en-US" altLang="zh-CN" dirty="0"/>
              <a:t>11.</a:t>
            </a:r>
            <a:fld id="{528572B1-27AD-4649-A0E6-D93F194CE089}" type="slidenum">
              <a:rPr lang="zh-CN" altLang="en-US" smtClean="0"/>
              <a:pPr algn="r">
                <a:defRPr/>
              </a:pPr>
              <a:t>62</a:t>
            </a:fld>
            <a:r>
              <a:rPr lang="zh-CN" altLang="en-US" dirty="0"/>
              <a:t>页</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idx="4294967295"/>
          </p:nvPr>
        </p:nvSpPr>
        <p:spPr/>
        <p:txBody>
          <a:bodyPr/>
          <a:lstStyle/>
          <a:p>
            <a:r>
              <a:rPr lang="en-US" altLang="zh-CN">
                <a:latin typeface="Verdana" pitchFamily="34" charset="0"/>
                <a:ea typeface="宋体" pitchFamily="2" charset="-122"/>
              </a:rPr>
              <a:t>1.  </a:t>
            </a:r>
            <a:r>
              <a:rPr lang="zh-CN" altLang="en-US">
                <a:latin typeface="Verdana" pitchFamily="34" charset="0"/>
                <a:ea typeface="宋体" pitchFamily="2" charset="-122"/>
              </a:rPr>
              <a:t>制品</a:t>
            </a:r>
          </a:p>
        </p:txBody>
      </p:sp>
      <p:sp>
        <p:nvSpPr>
          <p:cNvPr id="483331" name="Rectangle 3"/>
          <p:cNvSpPr>
            <a:spLocks noGrp="1" noChangeArrowheads="1"/>
          </p:cNvSpPr>
          <p:nvPr>
            <p:ph type="body" idx="4294967295"/>
          </p:nvPr>
        </p:nvSpPr>
        <p:spPr/>
        <p:txBody>
          <a:bodyPr/>
          <a:lstStyle/>
          <a:p>
            <a:pPr marL="609600" indent="-609600"/>
            <a:r>
              <a:rPr lang="zh-CN" altLang="en-US" dirty="0">
                <a:latin typeface="Verdana" pitchFamily="34" charset="0"/>
                <a:ea typeface="宋体" pitchFamily="2" charset="-122"/>
              </a:rPr>
              <a:t>在实现工作流中，主要有六种制品：</a:t>
            </a:r>
          </a:p>
          <a:p>
            <a:pPr marL="1009650" lvl="1" indent="-609600">
              <a:buFont typeface="Wingdings" pitchFamily="2" charset="2"/>
              <a:buAutoNum type="circleNumDbPlain"/>
            </a:pPr>
            <a:r>
              <a:rPr lang="zh-CN" altLang="en-US" sz="3200" dirty="0">
                <a:latin typeface="Verdana" pitchFamily="34" charset="0"/>
                <a:ea typeface="宋体" pitchFamily="2" charset="-122"/>
              </a:rPr>
              <a:t>实现模型</a:t>
            </a:r>
          </a:p>
          <a:p>
            <a:pPr marL="1009650" lvl="1" indent="-609600">
              <a:buFont typeface="Wingdings" pitchFamily="2" charset="2"/>
              <a:buAutoNum type="circleNumDbPlain"/>
            </a:pPr>
            <a:r>
              <a:rPr lang="zh-CN" altLang="en-US" sz="3200" dirty="0">
                <a:latin typeface="Verdana" pitchFamily="34" charset="0"/>
                <a:ea typeface="宋体" pitchFamily="2" charset="-122"/>
              </a:rPr>
              <a:t>组件</a:t>
            </a:r>
          </a:p>
          <a:p>
            <a:pPr marL="1009650" lvl="1" indent="-609600">
              <a:buFont typeface="Wingdings" pitchFamily="2" charset="2"/>
              <a:buAutoNum type="circleNumDbPlain"/>
            </a:pPr>
            <a:r>
              <a:rPr lang="zh-CN" altLang="en-US" sz="3200" dirty="0">
                <a:latin typeface="Verdana" pitchFamily="34" charset="0"/>
                <a:ea typeface="宋体" pitchFamily="2" charset="-122"/>
              </a:rPr>
              <a:t>实现子系统</a:t>
            </a:r>
          </a:p>
          <a:p>
            <a:pPr marL="1009650" lvl="1" indent="-609600">
              <a:buFont typeface="Wingdings" pitchFamily="2" charset="2"/>
              <a:buAutoNum type="circleNumDbPlain"/>
            </a:pPr>
            <a:r>
              <a:rPr lang="zh-CN" altLang="en-US" sz="3200" dirty="0">
                <a:latin typeface="Verdana" pitchFamily="34" charset="0"/>
                <a:ea typeface="宋体" pitchFamily="2" charset="-122"/>
              </a:rPr>
              <a:t>接口</a:t>
            </a:r>
          </a:p>
          <a:p>
            <a:pPr marL="1009650" lvl="1" indent="-609600">
              <a:buFont typeface="Wingdings" pitchFamily="2" charset="2"/>
              <a:buAutoNum type="circleNumDbPlain"/>
            </a:pPr>
            <a:r>
              <a:rPr lang="zh-CN" altLang="en-US" sz="3200" dirty="0">
                <a:latin typeface="Verdana" pitchFamily="34" charset="0"/>
                <a:ea typeface="宋体" pitchFamily="2" charset="-122"/>
              </a:rPr>
              <a:t>构架描述（实现模型）</a:t>
            </a:r>
          </a:p>
          <a:p>
            <a:pPr marL="1009650" lvl="1" indent="-609600">
              <a:buFont typeface="Wingdings" pitchFamily="2" charset="2"/>
              <a:buAutoNum type="circleNumDbPlain"/>
            </a:pPr>
            <a:r>
              <a:rPr lang="zh-CN" altLang="en-US" sz="3200" dirty="0">
                <a:latin typeface="Verdana" pitchFamily="34" charset="0"/>
                <a:ea typeface="宋体" pitchFamily="2" charset="-122"/>
              </a:rPr>
              <a:t>集成构造计划 </a:t>
            </a:r>
          </a:p>
        </p:txBody>
      </p:sp>
      <p:sp>
        <p:nvSpPr>
          <p:cNvPr id="4" name="灯片编号占位符 3">
            <a:extLst>
              <a:ext uri="{FF2B5EF4-FFF2-40B4-BE49-F238E27FC236}">
                <a16:creationId xmlns:a16="http://schemas.microsoft.com/office/drawing/2014/main" id="{CB5DBCC1-D6F3-46E8-9F93-16FDCC91B5D7}"/>
              </a:ext>
            </a:extLst>
          </p:cNvPr>
          <p:cNvSpPr txBox="1">
            <a:spLocks/>
          </p:cNvSpPr>
          <p:nvPr/>
        </p:nvSpPr>
        <p:spPr>
          <a:xfrm>
            <a:off x="6629400" y="6171406"/>
            <a:ext cx="2133600" cy="341313"/>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r>
              <a:rPr lang="zh-CN" altLang="en-US" dirty="0"/>
              <a:t>第</a:t>
            </a:r>
            <a:r>
              <a:rPr lang="en-US" altLang="zh-CN" dirty="0"/>
              <a:t>11.</a:t>
            </a:r>
            <a:fld id="{528572B1-27AD-4649-A0E6-D93F194CE089}" type="slidenum">
              <a:rPr lang="zh-CN" altLang="en-US" smtClean="0"/>
              <a:pPr algn="r">
                <a:defRPr/>
              </a:pPr>
              <a:t>63</a:t>
            </a:fld>
            <a:r>
              <a:rPr lang="zh-CN" altLang="en-US" dirty="0"/>
              <a:t>页</a:t>
            </a:r>
          </a:p>
        </p:txBody>
      </p:sp>
      <p:sp>
        <p:nvSpPr>
          <p:cNvPr id="5" name="Rectangle 2">
            <a:extLst>
              <a:ext uri="{FF2B5EF4-FFF2-40B4-BE49-F238E27FC236}">
                <a16:creationId xmlns:a16="http://schemas.microsoft.com/office/drawing/2014/main" id="{6FACE3F0-85C7-4BCF-83F0-E248ADF7FD59}"/>
              </a:ext>
            </a:extLst>
          </p:cNvPr>
          <p:cNvSpPr txBox="1">
            <a:spLocks noChangeArrowheads="1"/>
          </p:cNvSpPr>
          <p:nvPr/>
        </p:nvSpPr>
        <p:spPr bwMode="auto">
          <a:xfrm>
            <a:off x="5867400" y="132159"/>
            <a:ext cx="3200400" cy="42624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a:solidFill>
                  <a:srgbClr val="FF0000"/>
                </a:solidFill>
                <a:latin typeface="+mj-lt"/>
                <a:ea typeface="+mj-ea"/>
                <a:cs typeface="+mj-cs"/>
              </a:defRPr>
            </a:lvl1pPr>
            <a:lvl2pPr algn="l" rtl="0" eaLnBrk="0" fontAlgn="base" hangingPunct="0">
              <a:spcBef>
                <a:spcPct val="0"/>
              </a:spcBef>
              <a:spcAft>
                <a:spcPct val="0"/>
              </a:spcAft>
              <a:defRPr sz="4400" b="1">
                <a:solidFill>
                  <a:srgbClr val="FF0000"/>
                </a:solidFill>
                <a:latin typeface="Arial" charset="0"/>
                <a:ea typeface="宋体" pitchFamily="2" charset="-122"/>
              </a:defRPr>
            </a:lvl2pPr>
            <a:lvl3pPr algn="l" rtl="0" eaLnBrk="0" fontAlgn="base" hangingPunct="0">
              <a:spcBef>
                <a:spcPct val="0"/>
              </a:spcBef>
              <a:spcAft>
                <a:spcPct val="0"/>
              </a:spcAft>
              <a:defRPr sz="4400" b="1">
                <a:solidFill>
                  <a:srgbClr val="FF0000"/>
                </a:solidFill>
                <a:latin typeface="Arial" charset="0"/>
                <a:ea typeface="宋体" pitchFamily="2" charset="-122"/>
              </a:defRPr>
            </a:lvl3pPr>
            <a:lvl4pPr algn="l" rtl="0" eaLnBrk="0" fontAlgn="base" hangingPunct="0">
              <a:spcBef>
                <a:spcPct val="0"/>
              </a:spcBef>
              <a:spcAft>
                <a:spcPct val="0"/>
              </a:spcAft>
              <a:defRPr sz="4400" b="1">
                <a:solidFill>
                  <a:srgbClr val="FF0000"/>
                </a:solidFill>
                <a:latin typeface="Arial" charset="0"/>
                <a:ea typeface="宋体" pitchFamily="2" charset="-122"/>
              </a:defRPr>
            </a:lvl4pPr>
            <a:lvl5pPr algn="l" rtl="0" eaLnBrk="0" fontAlgn="base" hangingPunct="0">
              <a:spcBef>
                <a:spcPct val="0"/>
              </a:spcBef>
              <a:spcAft>
                <a:spcPct val="0"/>
              </a:spcAft>
              <a:defRPr sz="4400" b="1">
                <a:solidFill>
                  <a:srgbClr val="FF0000"/>
                </a:solidFill>
                <a:latin typeface="Arial" charset="0"/>
                <a:ea typeface="宋体" pitchFamily="2" charset="-122"/>
              </a:defRPr>
            </a:lvl5pPr>
            <a:lvl6pPr marL="457200" algn="l" rtl="0" fontAlgn="base">
              <a:spcBef>
                <a:spcPct val="0"/>
              </a:spcBef>
              <a:spcAft>
                <a:spcPct val="0"/>
              </a:spcAft>
              <a:defRPr sz="4400" b="1">
                <a:solidFill>
                  <a:srgbClr val="FF0000"/>
                </a:solidFill>
                <a:latin typeface="Arial" charset="0"/>
                <a:ea typeface="宋体" pitchFamily="2" charset="-122"/>
              </a:defRPr>
            </a:lvl6pPr>
            <a:lvl7pPr marL="914400" algn="l" rtl="0" fontAlgn="base">
              <a:spcBef>
                <a:spcPct val="0"/>
              </a:spcBef>
              <a:spcAft>
                <a:spcPct val="0"/>
              </a:spcAft>
              <a:defRPr sz="4400" b="1">
                <a:solidFill>
                  <a:srgbClr val="FF0000"/>
                </a:solidFill>
                <a:latin typeface="Arial" charset="0"/>
                <a:ea typeface="宋体" pitchFamily="2" charset="-122"/>
              </a:defRPr>
            </a:lvl7pPr>
            <a:lvl8pPr marL="1371600" algn="l" rtl="0" fontAlgn="base">
              <a:spcBef>
                <a:spcPct val="0"/>
              </a:spcBef>
              <a:spcAft>
                <a:spcPct val="0"/>
              </a:spcAft>
              <a:defRPr sz="4400" b="1">
                <a:solidFill>
                  <a:srgbClr val="FF0000"/>
                </a:solidFill>
                <a:latin typeface="Arial" charset="0"/>
                <a:ea typeface="宋体" pitchFamily="2" charset="-122"/>
              </a:defRPr>
            </a:lvl8pPr>
            <a:lvl9pPr marL="1828800" algn="l" rtl="0" fontAlgn="base">
              <a:spcBef>
                <a:spcPct val="0"/>
              </a:spcBef>
              <a:spcAft>
                <a:spcPct val="0"/>
              </a:spcAft>
              <a:defRPr sz="4400" b="1">
                <a:solidFill>
                  <a:srgbClr val="FF0000"/>
                </a:solidFill>
                <a:latin typeface="Arial" charset="0"/>
                <a:ea typeface="宋体" pitchFamily="2" charset="-122"/>
              </a:defRPr>
            </a:lvl9pPr>
          </a:lstStyle>
          <a:p>
            <a:pPr algn="r"/>
            <a:r>
              <a:rPr lang="en-US" altLang="zh-CN" sz="2400" kern="0" dirty="0">
                <a:latin typeface="Verdana" pitchFamily="34" charset="0"/>
                <a:ea typeface="宋体" pitchFamily="2" charset="-122"/>
              </a:rPr>
              <a:t> 4.4  </a:t>
            </a:r>
            <a:r>
              <a:rPr lang="zh-CN" altLang="en-US" sz="2400" kern="0" dirty="0">
                <a:latin typeface="Verdana" pitchFamily="34" charset="0"/>
                <a:ea typeface="宋体" pitchFamily="2" charset="-122"/>
              </a:rPr>
              <a:t>实现工作流</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idx="4294967295"/>
          </p:nvPr>
        </p:nvSpPr>
        <p:spPr/>
        <p:txBody>
          <a:bodyPr/>
          <a:lstStyle/>
          <a:p>
            <a:r>
              <a:rPr lang="en-US" altLang="zh-CN">
                <a:latin typeface="Verdana" pitchFamily="34" charset="0"/>
                <a:ea typeface="宋体" pitchFamily="2" charset="-122"/>
              </a:rPr>
              <a:t>2.  </a:t>
            </a:r>
            <a:r>
              <a:rPr lang="zh-CN" altLang="en-US">
                <a:latin typeface="Verdana" pitchFamily="34" charset="0"/>
                <a:ea typeface="宋体" pitchFamily="2" charset="-122"/>
              </a:rPr>
              <a:t>工作人员</a:t>
            </a:r>
          </a:p>
        </p:txBody>
      </p:sp>
      <p:sp>
        <p:nvSpPr>
          <p:cNvPr id="484355" name="Rectangle 3"/>
          <p:cNvSpPr>
            <a:spLocks noGrp="1" noChangeArrowheads="1"/>
          </p:cNvSpPr>
          <p:nvPr>
            <p:ph type="body" idx="4294967295"/>
          </p:nvPr>
        </p:nvSpPr>
        <p:spPr/>
        <p:txBody>
          <a:bodyPr/>
          <a:lstStyle/>
          <a:p>
            <a:pPr marL="609600" indent="-609600"/>
            <a:r>
              <a:rPr lang="zh-CN" altLang="en-US" dirty="0">
                <a:latin typeface="Verdana" pitchFamily="34" charset="0"/>
                <a:ea typeface="宋体" pitchFamily="2" charset="-122"/>
              </a:rPr>
              <a:t>参与实现工作流的工作人员：</a:t>
            </a:r>
          </a:p>
          <a:p>
            <a:pPr marL="1009650" lvl="1" indent="-609600">
              <a:buFont typeface="Wingdings" pitchFamily="2" charset="2"/>
              <a:buAutoNum type="circleNumDbPlain"/>
            </a:pPr>
            <a:r>
              <a:rPr lang="zh-CN" altLang="en-US" dirty="0">
                <a:latin typeface="Verdana" pitchFamily="34" charset="0"/>
                <a:ea typeface="宋体" pitchFamily="2" charset="-122"/>
              </a:rPr>
              <a:t>构架设计师</a:t>
            </a:r>
          </a:p>
          <a:p>
            <a:pPr marL="1009650" lvl="1" indent="-609600">
              <a:buFont typeface="Wingdings" pitchFamily="2" charset="2"/>
              <a:buAutoNum type="circleNumDbPlain"/>
            </a:pPr>
            <a:r>
              <a:rPr lang="zh-CN" altLang="en-US" dirty="0">
                <a:latin typeface="Verdana" pitchFamily="34" charset="0"/>
                <a:ea typeface="宋体" pitchFamily="2" charset="-122"/>
              </a:rPr>
              <a:t>构件工程师</a:t>
            </a:r>
          </a:p>
          <a:p>
            <a:pPr marL="1009650" lvl="1" indent="-609600">
              <a:buFont typeface="Wingdings" pitchFamily="2" charset="2"/>
              <a:buAutoNum type="circleNumDbPlain"/>
            </a:pPr>
            <a:r>
              <a:rPr lang="zh-CN" altLang="en-US" dirty="0">
                <a:latin typeface="Verdana" pitchFamily="34" charset="0"/>
                <a:ea typeface="宋体" pitchFamily="2" charset="-122"/>
              </a:rPr>
              <a:t>系统集成人员 </a:t>
            </a:r>
          </a:p>
        </p:txBody>
      </p:sp>
      <p:sp>
        <p:nvSpPr>
          <p:cNvPr id="4" name="灯片编号占位符 3">
            <a:extLst>
              <a:ext uri="{FF2B5EF4-FFF2-40B4-BE49-F238E27FC236}">
                <a16:creationId xmlns:a16="http://schemas.microsoft.com/office/drawing/2014/main" id="{5C5A2474-375B-4031-82BA-3890F9B5EB57}"/>
              </a:ext>
            </a:extLst>
          </p:cNvPr>
          <p:cNvSpPr txBox="1">
            <a:spLocks/>
          </p:cNvSpPr>
          <p:nvPr/>
        </p:nvSpPr>
        <p:spPr>
          <a:xfrm>
            <a:off x="6629400" y="6171406"/>
            <a:ext cx="2133600" cy="341313"/>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r>
              <a:rPr lang="zh-CN" altLang="en-US" dirty="0"/>
              <a:t>第</a:t>
            </a:r>
            <a:r>
              <a:rPr lang="en-US" altLang="zh-CN" dirty="0"/>
              <a:t>11.</a:t>
            </a:r>
            <a:fld id="{528572B1-27AD-4649-A0E6-D93F194CE089}" type="slidenum">
              <a:rPr lang="zh-CN" altLang="en-US" smtClean="0"/>
              <a:pPr algn="r">
                <a:defRPr/>
              </a:pPr>
              <a:t>64</a:t>
            </a:fld>
            <a:r>
              <a:rPr lang="zh-CN" altLang="en-US" dirty="0"/>
              <a:t>页</a:t>
            </a:r>
          </a:p>
        </p:txBody>
      </p:sp>
      <p:sp>
        <p:nvSpPr>
          <p:cNvPr id="5" name="Rectangle 2">
            <a:extLst>
              <a:ext uri="{FF2B5EF4-FFF2-40B4-BE49-F238E27FC236}">
                <a16:creationId xmlns:a16="http://schemas.microsoft.com/office/drawing/2014/main" id="{1F580A0E-1006-48C7-ACB1-2A6825D4AFCF}"/>
              </a:ext>
            </a:extLst>
          </p:cNvPr>
          <p:cNvSpPr txBox="1">
            <a:spLocks noChangeArrowheads="1"/>
          </p:cNvSpPr>
          <p:nvPr/>
        </p:nvSpPr>
        <p:spPr bwMode="auto">
          <a:xfrm>
            <a:off x="5867400" y="132159"/>
            <a:ext cx="3200400" cy="42624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a:solidFill>
                  <a:srgbClr val="FF0000"/>
                </a:solidFill>
                <a:latin typeface="+mj-lt"/>
                <a:ea typeface="+mj-ea"/>
                <a:cs typeface="+mj-cs"/>
              </a:defRPr>
            </a:lvl1pPr>
            <a:lvl2pPr algn="l" rtl="0" eaLnBrk="0" fontAlgn="base" hangingPunct="0">
              <a:spcBef>
                <a:spcPct val="0"/>
              </a:spcBef>
              <a:spcAft>
                <a:spcPct val="0"/>
              </a:spcAft>
              <a:defRPr sz="4400" b="1">
                <a:solidFill>
                  <a:srgbClr val="FF0000"/>
                </a:solidFill>
                <a:latin typeface="Arial" charset="0"/>
                <a:ea typeface="宋体" pitchFamily="2" charset="-122"/>
              </a:defRPr>
            </a:lvl2pPr>
            <a:lvl3pPr algn="l" rtl="0" eaLnBrk="0" fontAlgn="base" hangingPunct="0">
              <a:spcBef>
                <a:spcPct val="0"/>
              </a:spcBef>
              <a:spcAft>
                <a:spcPct val="0"/>
              </a:spcAft>
              <a:defRPr sz="4400" b="1">
                <a:solidFill>
                  <a:srgbClr val="FF0000"/>
                </a:solidFill>
                <a:latin typeface="Arial" charset="0"/>
                <a:ea typeface="宋体" pitchFamily="2" charset="-122"/>
              </a:defRPr>
            </a:lvl3pPr>
            <a:lvl4pPr algn="l" rtl="0" eaLnBrk="0" fontAlgn="base" hangingPunct="0">
              <a:spcBef>
                <a:spcPct val="0"/>
              </a:spcBef>
              <a:spcAft>
                <a:spcPct val="0"/>
              </a:spcAft>
              <a:defRPr sz="4400" b="1">
                <a:solidFill>
                  <a:srgbClr val="FF0000"/>
                </a:solidFill>
                <a:latin typeface="Arial" charset="0"/>
                <a:ea typeface="宋体" pitchFamily="2" charset="-122"/>
              </a:defRPr>
            </a:lvl4pPr>
            <a:lvl5pPr algn="l" rtl="0" eaLnBrk="0" fontAlgn="base" hangingPunct="0">
              <a:spcBef>
                <a:spcPct val="0"/>
              </a:spcBef>
              <a:spcAft>
                <a:spcPct val="0"/>
              </a:spcAft>
              <a:defRPr sz="4400" b="1">
                <a:solidFill>
                  <a:srgbClr val="FF0000"/>
                </a:solidFill>
                <a:latin typeface="Arial" charset="0"/>
                <a:ea typeface="宋体" pitchFamily="2" charset="-122"/>
              </a:defRPr>
            </a:lvl5pPr>
            <a:lvl6pPr marL="457200" algn="l" rtl="0" fontAlgn="base">
              <a:spcBef>
                <a:spcPct val="0"/>
              </a:spcBef>
              <a:spcAft>
                <a:spcPct val="0"/>
              </a:spcAft>
              <a:defRPr sz="4400" b="1">
                <a:solidFill>
                  <a:srgbClr val="FF0000"/>
                </a:solidFill>
                <a:latin typeface="Arial" charset="0"/>
                <a:ea typeface="宋体" pitchFamily="2" charset="-122"/>
              </a:defRPr>
            </a:lvl6pPr>
            <a:lvl7pPr marL="914400" algn="l" rtl="0" fontAlgn="base">
              <a:spcBef>
                <a:spcPct val="0"/>
              </a:spcBef>
              <a:spcAft>
                <a:spcPct val="0"/>
              </a:spcAft>
              <a:defRPr sz="4400" b="1">
                <a:solidFill>
                  <a:srgbClr val="FF0000"/>
                </a:solidFill>
                <a:latin typeface="Arial" charset="0"/>
                <a:ea typeface="宋体" pitchFamily="2" charset="-122"/>
              </a:defRPr>
            </a:lvl7pPr>
            <a:lvl8pPr marL="1371600" algn="l" rtl="0" fontAlgn="base">
              <a:spcBef>
                <a:spcPct val="0"/>
              </a:spcBef>
              <a:spcAft>
                <a:spcPct val="0"/>
              </a:spcAft>
              <a:defRPr sz="4400" b="1">
                <a:solidFill>
                  <a:srgbClr val="FF0000"/>
                </a:solidFill>
                <a:latin typeface="Arial" charset="0"/>
                <a:ea typeface="宋体" pitchFamily="2" charset="-122"/>
              </a:defRPr>
            </a:lvl8pPr>
            <a:lvl9pPr marL="1828800" algn="l" rtl="0" fontAlgn="base">
              <a:spcBef>
                <a:spcPct val="0"/>
              </a:spcBef>
              <a:spcAft>
                <a:spcPct val="0"/>
              </a:spcAft>
              <a:defRPr sz="4400" b="1">
                <a:solidFill>
                  <a:srgbClr val="FF0000"/>
                </a:solidFill>
                <a:latin typeface="Arial" charset="0"/>
                <a:ea typeface="宋体" pitchFamily="2" charset="-122"/>
              </a:defRPr>
            </a:lvl9pPr>
          </a:lstStyle>
          <a:p>
            <a:pPr algn="r"/>
            <a:r>
              <a:rPr lang="en-US" altLang="zh-CN" sz="2400" kern="0" dirty="0">
                <a:latin typeface="Verdana" pitchFamily="34" charset="0"/>
                <a:ea typeface="宋体" pitchFamily="2" charset="-122"/>
              </a:rPr>
              <a:t> 4.4  </a:t>
            </a:r>
            <a:r>
              <a:rPr lang="zh-CN" altLang="en-US" sz="2400" kern="0" dirty="0">
                <a:latin typeface="Verdana" pitchFamily="34" charset="0"/>
                <a:ea typeface="宋体" pitchFamily="2" charset="-122"/>
              </a:rPr>
              <a:t>实现工作流</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idx="4294967295"/>
          </p:nvPr>
        </p:nvSpPr>
        <p:spPr/>
        <p:txBody>
          <a:bodyPr/>
          <a:lstStyle/>
          <a:p>
            <a:r>
              <a:rPr lang="en-US" altLang="zh-CN">
                <a:latin typeface="Verdana" pitchFamily="34" charset="0"/>
                <a:ea typeface="宋体" pitchFamily="2" charset="-122"/>
              </a:rPr>
              <a:t>3.  </a:t>
            </a:r>
            <a:r>
              <a:rPr lang="zh-CN" altLang="en-US">
                <a:latin typeface="Verdana" pitchFamily="34" charset="0"/>
                <a:ea typeface="宋体" pitchFamily="2" charset="-122"/>
              </a:rPr>
              <a:t>工作流</a:t>
            </a:r>
          </a:p>
        </p:txBody>
      </p:sp>
      <p:sp>
        <p:nvSpPr>
          <p:cNvPr id="485379" name="Rectangle 3"/>
          <p:cNvSpPr>
            <a:spLocks noGrp="1" noChangeArrowheads="1"/>
          </p:cNvSpPr>
          <p:nvPr>
            <p:ph type="body" idx="4294967295"/>
          </p:nvPr>
        </p:nvSpPr>
        <p:spPr>
          <a:xfrm>
            <a:off x="457200" y="1844675"/>
            <a:ext cx="8229600" cy="3184525"/>
          </a:xfrm>
        </p:spPr>
        <p:txBody>
          <a:bodyPr/>
          <a:lstStyle/>
          <a:p>
            <a:pPr marL="609600" indent="-609600"/>
            <a:r>
              <a:rPr lang="zh-CN" altLang="en-US" dirty="0">
                <a:latin typeface="Verdana" pitchFamily="34" charset="0"/>
                <a:ea typeface="宋体" pitchFamily="2" charset="-122"/>
              </a:rPr>
              <a:t>在实现工作流中，包括一系列活动：</a:t>
            </a:r>
          </a:p>
          <a:p>
            <a:pPr marL="1009650" lvl="1" indent="-609600">
              <a:buFont typeface="Wingdings" pitchFamily="2" charset="2"/>
              <a:buAutoNum type="circleNumDbPlain"/>
            </a:pPr>
            <a:r>
              <a:rPr lang="zh-CN" altLang="en-US" dirty="0">
                <a:latin typeface="Verdana" pitchFamily="34" charset="0"/>
                <a:ea typeface="宋体" pitchFamily="2" charset="-122"/>
              </a:rPr>
              <a:t>构架实现</a:t>
            </a:r>
          </a:p>
          <a:p>
            <a:pPr marL="1009650" lvl="1" indent="-609600">
              <a:buFont typeface="Wingdings" pitchFamily="2" charset="2"/>
              <a:buAutoNum type="circleNumDbPlain"/>
            </a:pPr>
            <a:r>
              <a:rPr lang="zh-CN" altLang="en-US" dirty="0">
                <a:latin typeface="Verdana" pitchFamily="34" charset="0"/>
                <a:ea typeface="宋体" pitchFamily="2" charset="-122"/>
              </a:rPr>
              <a:t>系统集成</a:t>
            </a:r>
          </a:p>
          <a:p>
            <a:pPr marL="1009650" lvl="1" indent="-609600">
              <a:buFont typeface="Wingdings" pitchFamily="2" charset="2"/>
              <a:buAutoNum type="circleNumDbPlain"/>
            </a:pPr>
            <a:r>
              <a:rPr lang="zh-CN" altLang="en-US" dirty="0">
                <a:latin typeface="Verdana" pitchFamily="34" charset="0"/>
                <a:ea typeface="宋体" pitchFamily="2" charset="-122"/>
              </a:rPr>
              <a:t>实现一个子系统</a:t>
            </a:r>
          </a:p>
          <a:p>
            <a:pPr marL="1009650" lvl="1" indent="-609600">
              <a:buFont typeface="Wingdings" pitchFamily="2" charset="2"/>
              <a:buAutoNum type="circleNumDbPlain"/>
            </a:pPr>
            <a:r>
              <a:rPr lang="zh-CN" altLang="en-US" dirty="0">
                <a:latin typeface="Verdana" pitchFamily="34" charset="0"/>
                <a:ea typeface="宋体" pitchFamily="2" charset="-122"/>
              </a:rPr>
              <a:t>实现一个类</a:t>
            </a:r>
          </a:p>
          <a:p>
            <a:pPr marL="1009650" lvl="1" indent="-609600">
              <a:buFont typeface="Wingdings" pitchFamily="2" charset="2"/>
              <a:buAutoNum type="circleNumDbPlain"/>
            </a:pPr>
            <a:r>
              <a:rPr lang="zh-CN" altLang="en-US" dirty="0">
                <a:latin typeface="Verdana" pitchFamily="34" charset="0"/>
                <a:ea typeface="宋体" pitchFamily="2" charset="-122"/>
              </a:rPr>
              <a:t>执行单元测试 </a:t>
            </a:r>
          </a:p>
        </p:txBody>
      </p:sp>
      <p:sp>
        <p:nvSpPr>
          <p:cNvPr id="4" name="灯片编号占位符 3">
            <a:extLst>
              <a:ext uri="{FF2B5EF4-FFF2-40B4-BE49-F238E27FC236}">
                <a16:creationId xmlns:a16="http://schemas.microsoft.com/office/drawing/2014/main" id="{BFB54110-C7DF-4365-9237-96648E26E217}"/>
              </a:ext>
            </a:extLst>
          </p:cNvPr>
          <p:cNvSpPr txBox="1">
            <a:spLocks/>
          </p:cNvSpPr>
          <p:nvPr/>
        </p:nvSpPr>
        <p:spPr>
          <a:xfrm>
            <a:off x="6629400" y="6171406"/>
            <a:ext cx="2133600" cy="341313"/>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r>
              <a:rPr lang="zh-CN" altLang="en-US" dirty="0"/>
              <a:t>第</a:t>
            </a:r>
            <a:r>
              <a:rPr lang="en-US" altLang="zh-CN" dirty="0"/>
              <a:t>11.</a:t>
            </a:r>
            <a:fld id="{528572B1-27AD-4649-A0E6-D93F194CE089}" type="slidenum">
              <a:rPr lang="zh-CN" altLang="en-US" smtClean="0"/>
              <a:pPr algn="r">
                <a:defRPr/>
              </a:pPr>
              <a:t>65</a:t>
            </a:fld>
            <a:r>
              <a:rPr lang="zh-CN" altLang="en-US" dirty="0"/>
              <a:t>页</a:t>
            </a:r>
          </a:p>
        </p:txBody>
      </p:sp>
      <p:sp>
        <p:nvSpPr>
          <p:cNvPr id="5" name="Rectangle 2">
            <a:extLst>
              <a:ext uri="{FF2B5EF4-FFF2-40B4-BE49-F238E27FC236}">
                <a16:creationId xmlns:a16="http://schemas.microsoft.com/office/drawing/2014/main" id="{2DC94597-E762-47E9-A3FC-9C083BA613DC}"/>
              </a:ext>
            </a:extLst>
          </p:cNvPr>
          <p:cNvSpPr txBox="1">
            <a:spLocks noChangeArrowheads="1"/>
          </p:cNvSpPr>
          <p:nvPr/>
        </p:nvSpPr>
        <p:spPr bwMode="auto">
          <a:xfrm>
            <a:off x="5867400" y="132159"/>
            <a:ext cx="3200400" cy="42624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a:solidFill>
                  <a:srgbClr val="FF0000"/>
                </a:solidFill>
                <a:latin typeface="+mj-lt"/>
                <a:ea typeface="+mj-ea"/>
                <a:cs typeface="+mj-cs"/>
              </a:defRPr>
            </a:lvl1pPr>
            <a:lvl2pPr algn="l" rtl="0" eaLnBrk="0" fontAlgn="base" hangingPunct="0">
              <a:spcBef>
                <a:spcPct val="0"/>
              </a:spcBef>
              <a:spcAft>
                <a:spcPct val="0"/>
              </a:spcAft>
              <a:defRPr sz="4400" b="1">
                <a:solidFill>
                  <a:srgbClr val="FF0000"/>
                </a:solidFill>
                <a:latin typeface="Arial" charset="0"/>
                <a:ea typeface="宋体" pitchFamily="2" charset="-122"/>
              </a:defRPr>
            </a:lvl2pPr>
            <a:lvl3pPr algn="l" rtl="0" eaLnBrk="0" fontAlgn="base" hangingPunct="0">
              <a:spcBef>
                <a:spcPct val="0"/>
              </a:spcBef>
              <a:spcAft>
                <a:spcPct val="0"/>
              </a:spcAft>
              <a:defRPr sz="4400" b="1">
                <a:solidFill>
                  <a:srgbClr val="FF0000"/>
                </a:solidFill>
                <a:latin typeface="Arial" charset="0"/>
                <a:ea typeface="宋体" pitchFamily="2" charset="-122"/>
              </a:defRPr>
            </a:lvl3pPr>
            <a:lvl4pPr algn="l" rtl="0" eaLnBrk="0" fontAlgn="base" hangingPunct="0">
              <a:spcBef>
                <a:spcPct val="0"/>
              </a:spcBef>
              <a:spcAft>
                <a:spcPct val="0"/>
              </a:spcAft>
              <a:defRPr sz="4400" b="1">
                <a:solidFill>
                  <a:srgbClr val="FF0000"/>
                </a:solidFill>
                <a:latin typeface="Arial" charset="0"/>
                <a:ea typeface="宋体" pitchFamily="2" charset="-122"/>
              </a:defRPr>
            </a:lvl4pPr>
            <a:lvl5pPr algn="l" rtl="0" eaLnBrk="0" fontAlgn="base" hangingPunct="0">
              <a:spcBef>
                <a:spcPct val="0"/>
              </a:spcBef>
              <a:spcAft>
                <a:spcPct val="0"/>
              </a:spcAft>
              <a:defRPr sz="4400" b="1">
                <a:solidFill>
                  <a:srgbClr val="FF0000"/>
                </a:solidFill>
                <a:latin typeface="Arial" charset="0"/>
                <a:ea typeface="宋体" pitchFamily="2" charset="-122"/>
              </a:defRPr>
            </a:lvl5pPr>
            <a:lvl6pPr marL="457200" algn="l" rtl="0" fontAlgn="base">
              <a:spcBef>
                <a:spcPct val="0"/>
              </a:spcBef>
              <a:spcAft>
                <a:spcPct val="0"/>
              </a:spcAft>
              <a:defRPr sz="4400" b="1">
                <a:solidFill>
                  <a:srgbClr val="FF0000"/>
                </a:solidFill>
                <a:latin typeface="Arial" charset="0"/>
                <a:ea typeface="宋体" pitchFamily="2" charset="-122"/>
              </a:defRPr>
            </a:lvl6pPr>
            <a:lvl7pPr marL="914400" algn="l" rtl="0" fontAlgn="base">
              <a:spcBef>
                <a:spcPct val="0"/>
              </a:spcBef>
              <a:spcAft>
                <a:spcPct val="0"/>
              </a:spcAft>
              <a:defRPr sz="4400" b="1">
                <a:solidFill>
                  <a:srgbClr val="FF0000"/>
                </a:solidFill>
                <a:latin typeface="Arial" charset="0"/>
                <a:ea typeface="宋体" pitchFamily="2" charset="-122"/>
              </a:defRPr>
            </a:lvl7pPr>
            <a:lvl8pPr marL="1371600" algn="l" rtl="0" fontAlgn="base">
              <a:spcBef>
                <a:spcPct val="0"/>
              </a:spcBef>
              <a:spcAft>
                <a:spcPct val="0"/>
              </a:spcAft>
              <a:defRPr sz="4400" b="1">
                <a:solidFill>
                  <a:srgbClr val="FF0000"/>
                </a:solidFill>
                <a:latin typeface="Arial" charset="0"/>
                <a:ea typeface="宋体" pitchFamily="2" charset="-122"/>
              </a:defRPr>
            </a:lvl8pPr>
            <a:lvl9pPr marL="1828800" algn="l" rtl="0" fontAlgn="base">
              <a:spcBef>
                <a:spcPct val="0"/>
              </a:spcBef>
              <a:spcAft>
                <a:spcPct val="0"/>
              </a:spcAft>
              <a:defRPr sz="4400" b="1">
                <a:solidFill>
                  <a:srgbClr val="FF0000"/>
                </a:solidFill>
                <a:latin typeface="Arial" charset="0"/>
                <a:ea typeface="宋体" pitchFamily="2" charset="-122"/>
              </a:defRPr>
            </a:lvl9pPr>
          </a:lstStyle>
          <a:p>
            <a:pPr algn="r"/>
            <a:r>
              <a:rPr lang="en-US" altLang="zh-CN" sz="2400" kern="0" dirty="0">
                <a:latin typeface="Verdana" pitchFamily="34" charset="0"/>
                <a:ea typeface="宋体" pitchFamily="2" charset="-122"/>
              </a:rPr>
              <a:t> 4.4  </a:t>
            </a:r>
            <a:r>
              <a:rPr lang="zh-CN" altLang="en-US" sz="2400" kern="0" dirty="0">
                <a:latin typeface="Verdana" pitchFamily="34" charset="0"/>
                <a:ea typeface="宋体" pitchFamily="2" charset="-122"/>
              </a:rPr>
              <a:t>实现工作流</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idx="4294967295"/>
          </p:nvPr>
        </p:nvSpPr>
        <p:spPr/>
        <p:txBody>
          <a:bodyPr/>
          <a:lstStyle/>
          <a:p>
            <a:r>
              <a:rPr lang="en-US" altLang="zh-CN">
                <a:latin typeface="Verdana" pitchFamily="34" charset="0"/>
                <a:ea typeface="宋体" pitchFamily="2" charset="-122"/>
              </a:rPr>
              <a:t> 4.4  </a:t>
            </a:r>
            <a:r>
              <a:rPr lang="zh-CN" altLang="en-US">
                <a:latin typeface="Verdana" pitchFamily="34" charset="0"/>
                <a:ea typeface="宋体" pitchFamily="2" charset="-122"/>
              </a:rPr>
              <a:t>测试工作流</a:t>
            </a:r>
          </a:p>
        </p:txBody>
      </p:sp>
      <p:sp>
        <p:nvSpPr>
          <p:cNvPr id="486403" name="Rectangle 3"/>
          <p:cNvSpPr>
            <a:spLocks noGrp="1" noChangeArrowheads="1"/>
          </p:cNvSpPr>
          <p:nvPr>
            <p:ph type="body" idx="4294967295"/>
          </p:nvPr>
        </p:nvSpPr>
        <p:spPr>
          <a:xfrm>
            <a:off x="457200" y="1844675"/>
            <a:ext cx="8229600" cy="3184525"/>
          </a:xfrm>
        </p:spPr>
        <p:txBody>
          <a:bodyPr/>
          <a:lstStyle/>
          <a:p>
            <a:r>
              <a:rPr lang="zh-CN" altLang="en-US" dirty="0">
                <a:latin typeface="Verdana" pitchFamily="34" charset="0"/>
                <a:ea typeface="宋体" pitchFamily="2" charset="-122"/>
              </a:rPr>
              <a:t>测试是一项相当主要的工作。</a:t>
            </a:r>
          </a:p>
          <a:p>
            <a:r>
              <a:rPr lang="zh-CN" altLang="en-US" dirty="0">
                <a:latin typeface="Verdana" pitchFamily="34" charset="0"/>
                <a:ea typeface="宋体" pitchFamily="2" charset="-122"/>
              </a:rPr>
              <a:t>测试工作流贯穿于软件开发的整个过程。它开始于软件开发的初始阶段，而细化阶段和构造阶段是测试的焦点。</a:t>
            </a:r>
          </a:p>
          <a:p>
            <a:r>
              <a:rPr lang="zh-CN" altLang="en-US" dirty="0">
                <a:latin typeface="Verdana" pitchFamily="34" charset="0"/>
                <a:ea typeface="宋体" pitchFamily="2" charset="-122"/>
              </a:rPr>
              <a:t>测试是为了找出程序中的错误与权限，而不能证明程序无错。  </a:t>
            </a:r>
          </a:p>
        </p:txBody>
      </p:sp>
      <p:sp>
        <p:nvSpPr>
          <p:cNvPr id="4" name="灯片编号占位符 3">
            <a:extLst>
              <a:ext uri="{FF2B5EF4-FFF2-40B4-BE49-F238E27FC236}">
                <a16:creationId xmlns:a16="http://schemas.microsoft.com/office/drawing/2014/main" id="{D269F706-3AA0-430D-B977-0DBCCE2E5031}"/>
              </a:ext>
            </a:extLst>
          </p:cNvPr>
          <p:cNvSpPr txBox="1">
            <a:spLocks/>
          </p:cNvSpPr>
          <p:nvPr/>
        </p:nvSpPr>
        <p:spPr>
          <a:xfrm>
            <a:off x="6629400" y="6171406"/>
            <a:ext cx="2133600" cy="341313"/>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r>
              <a:rPr lang="zh-CN" altLang="en-US" dirty="0"/>
              <a:t>第</a:t>
            </a:r>
            <a:r>
              <a:rPr lang="en-US" altLang="zh-CN" dirty="0"/>
              <a:t>11.</a:t>
            </a:r>
            <a:fld id="{528572B1-27AD-4649-A0E6-D93F194CE089}" type="slidenum">
              <a:rPr lang="zh-CN" altLang="en-US" smtClean="0"/>
              <a:pPr algn="r">
                <a:defRPr/>
              </a:pPr>
              <a:t>66</a:t>
            </a:fld>
            <a:r>
              <a:rPr lang="zh-CN" altLang="en-US" dirty="0"/>
              <a:t>页</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type="title" idx="4294967295"/>
          </p:nvPr>
        </p:nvSpPr>
        <p:spPr/>
        <p:txBody>
          <a:bodyPr/>
          <a:lstStyle/>
          <a:p>
            <a:r>
              <a:rPr lang="en-US" altLang="zh-CN">
                <a:latin typeface="Verdana" pitchFamily="34" charset="0"/>
                <a:ea typeface="宋体" pitchFamily="2" charset="-122"/>
              </a:rPr>
              <a:t> 4.4  </a:t>
            </a:r>
            <a:r>
              <a:rPr lang="zh-CN" altLang="en-US">
                <a:latin typeface="Verdana" pitchFamily="34" charset="0"/>
                <a:ea typeface="宋体" pitchFamily="2" charset="-122"/>
              </a:rPr>
              <a:t>测试工作流</a:t>
            </a:r>
          </a:p>
        </p:txBody>
      </p:sp>
      <p:pic>
        <p:nvPicPr>
          <p:cNvPr id="487427" name="Picture 3"/>
          <p:cNvPicPr>
            <a:picLocks noGrp="1" noChangeAspect="1" noChangeArrowheads="1"/>
          </p:cNvPicPr>
          <p:nvPr>
            <p:ph type="body" idx="4294967295"/>
          </p:nvPr>
        </p:nvPicPr>
        <p:blipFill>
          <a:blip r:embed="rId2"/>
          <a:srcRect/>
          <a:stretch>
            <a:fillRect/>
          </a:stretch>
        </p:blipFill>
        <p:spPr>
          <a:xfrm>
            <a:off x="85625" y="1730761"/>
            <a:ext cx="8468457" cy="5127239"/>
          </a:xfrm>
          <a:noFill/>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idx="4294967295"/>
          </p:nvPr>
        </p:nvSpPr>
        <p:spPr/>
        <p:txBody>
          <a:bodyPr/>
          <a:lstStyle/>
          <a:p>
            <a:r>
              <a:rPr lang="en-US" altLang="zh-CN">
                <a:latin typeface="Verdana" pitchFamily="34" charset="0"/>
                <a:ea typeface="宋体" pitchFamily="2" charset="-122"/>
              </a:rPr>
              <a:t> 4.4  </a:t>
            </a:r>
            <a:r>
              <a:rPr lang="zh-CN" altLang="en-US">
                <a:latin typeface="Verdana" pitchFamily="34" charset="0"/>
                <a:ea typeface="宋体" pitchFamily="2" charset="-122"/>
              </a:rPr>
              <a:t>测试工作流</a:t>
            </a:r>
          </a:p>
        </p:txBody>
      </p:sp>
      <p:sp>
        <p:nvSpPr>
          <p:cNvPr id="488451" name="Rectangle 3"/>
          <p:cNvSpPr>
            <a:spLocks noGrp="1" noChangeArrowheads="1"/>
          </p:cNvSpPr>
          <p:nvPr>
            <p:ph type="body" idx="4294967295"/>
          </p:nvPr>
        </p:nvSpPr>
        <p:spPr>
          <a:xfrm>
            <a:off x="457200" y="1844675"/>
            <a:ext cx="8229600" cy="1812925"/>
          </a:xfrm>
        </p:spPr>
        <p:txBody>
          <a:bodyPr/>
          <a:lstStyle/>
          <a:p>
            <a:pPr marL="0" indent="0">
              <a:buNone/>
            </a:pPr>
            <a:r>
              <a:rPr lang="en-US" altLang="zh-CN" dirty="0">
                <a:latin typeface="Verdana" pitchFamily="34" charset="0"/>
                <a:ea typeface="宋体" pitchFamily="2" charset="-122"/>
              </a:rPr>
              <a:t>1.  </a:t>
            </a:r>
            <a:r>
              <a:rPr lang="zh-CN" altLang="en-US" dirty="0">
                <a:latin typeface="Verdana" pitchFamily="34" charset="0"/>
                <a:ea typeface="宋体" pitchFamily="2" charset="-122"/>
              </a:rPr>
              <a:t>制品</a:t>
            </a:r>
          </a:p>
          <a:p>
            <a:pPr marL="0" indent="0">
              <a:buNone/>
            </a:pPr>
            <a:r>
              <a:rPr lang="en-US" altLang="zh-CN" dirty="0">
                <a:latin typeface="Verdana" pitchFamily="34" charset="0"/>
                <a:ea typeface="宋体" pitchFamily="2" charset="-122"/>
              </a:rPr>
              <a:t>2.  </a:t>
            </a:r>
            <a:r>
              <a:rPr lang="zh-CN" altLang="en-US" dirty="0">
                <a:latin typeface="Verdana" pitchFamily="34" charset="0"/>
                <a:ea typeface="宋体" pitchFamily="2" charset="-122"/>
              </a:rPr>
              <a:t>工作人员</a:t>
            </a:r>
          </a:p>
          <a:p>
            <a:pPr marL="0" indent="0">
              <a:buNone/>
            </a:pPr>
            <a:r>
              <a:rPr lang="en-US" altLang="zh-CN" dirty="0">
                <a:latin typeface="Verdana" pitchFamily="34" charset="0"/>
                <a:ea typeface="宋体" pitchFamily="2" charset="-122"/>
              </a:rPr>
              <a:t>3.  </a:t>
            </a:r>
            <a:r>
              <a:rPr lang="zh-CN" altLang="en-US" dirty="0">
                <a:latin typeface="Verdana" pitchFamily="34" charset="0"/>
                <a:ea typeface="宋体" pitchFamily="2" charset="-122"/>
              </a:rPr>
              <a:t>工作流</a:t>
            </a:r>
          </a:p>
          <a:p>
            <a:endParaRPr lang="zh-CN" altLang="en-US" dirty="0">
              <a:latin typeface="Verdana" pitchFamily="34" charset="0"/>
              <a:ea typeface="宋体" pitchFamily="2" charset="-122"/>
            </a:endParaRPr>
          </a:p>
        </p:txBody>
      </p:sp>
      <p:sp>
        <p:nvSpPr>
          <p:cNvPr id="4" name="灯片编号占位符 3">
            <a:extLst>
              <a:ext uri="{FF2B5EF4-FFF2-40B4-BE49-F238E27FC236}">
                <a16:creationId xmlns:a16="http://schemas.microsoft.com/office/drawing/2014/main" id="{9A2A3C16-E6A8-46C1-B76A-4AD6FE8DB9AF}"/>
              </a:ext>
            </a:extLst>
          </p:cNvPr>
          <p:cNvSpPr txBox="1">
            <a:spLocks/>
          </p:cNvSpPr>
          <p:nvPr/>
        </p:nvSpPr>
        <p:spPr>
          <a:xfrm>
            <a:off x="6629400" y="6171406"/>
            <a:ext cx="2133600" cy="341313"/>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r>
              <a:rPr lang="zh-CN" altLang="en-US" dirty="0"/>
              <a:t>第</a:t>
            </a:r>
            <a:r>
              <a:rPr lang="en-US" altLang="zh-CN" dirty="0"/>
              <a:t>11.</a:t>
            </a:r>
            <a:fld id="{528572B1-27AD-4649-A0E6-D93F194CE089}" type="slidenum">
              <a:rPr lang="zh-CN" altLang="en-US" smtClean="0"/>
              <a:pPr algn="r">
                <a:defRPr/>
              </a:pPr>
              <a:t>68</a:t>
            </a:fld>
            <a:r>
              <a:rPr lang="zh-CN" altLang="en-US" dirty="0"/>
              <a:t>页</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idx="4294967295"/>
          </p:nvPr>
        </p:nvSpPr>
        <p:spPr/>
        <p:txBody>
          <a:bodyPr/>
          <a:lstStyle/>
          <a:p>
            <a:r>
              <a:rPr lang="en-US" altLang="zh-CN">
                <a:latin typeface="Verdana" pitchFamily="34" charset="0"/>
                <a:ea typeface="宋体" pitchFamily="2" charset="-122"/>
              </a:rPr>
              <a:t>1.  </a:t>
            </a:r>
            <a:r>
              <a:rPr lang="zh-CN" altLang="en-US">
                <a:latin typeface="Verdana" pitchFamily="34" charset="0"/>
                <a:ea typeface="宋体" pitchFamily="2" charset="-122"/>
              </a:rPr>
              <a:t>制品</a:t>
            </a:r>
          </a:p>
        </p:txBody>
      </p:sp>
      <p:sp>
        <p:nvSpPr>
          <p:cNvPr id="489475" name="Rectangle 3"/>
          <p:cNvSpPr>
            <a:spLocks noGrp="1" noChangeArrowheads="1"/>
          </p:cNvSpPr>
          <p:nvPr>
            <p:ph type="body" idx="4294967295"/>
          </p:nvPr>
        </p:nvSpPr>
        <p:spPr>
          <a:xfrm>
            <a:off x="457200" y="1844675"/>
            <a:ext cx="8229600" cy="3794125"/>
          </a:xfrm>
        </p:spPr>
        <p:txBody>
          <a:bodyPr/>
          <a:lstStyle/>
          <a:p>
            <a:pPr marL="609600" indent="-609600">
              <a:lnSpc>
                <a:spcPct val="90000"/>
              </a:lnSpc>
            </a:pPr>
            <a:r>
              <a:rPr lang="zh-CN" altLang="en-US" dirty="0">
                <a:latin typeface="Verdana" pitchFamily="34" charset="0"/>
                <a:ea typeface="宋体" pitchFamily="2" charset="-122"/>
              </a:rPr>
              <a:t>测试工作流中，包括七个制品：</a:t>
            </a:r>
          </a:p>
          <a:p>
            <a:pPr marL="1009650" lvl="1" indent="-609600">
              <a:lnSpc>
                <a:spcPct val="90000"/>
              </a:lnSpc>
              <a:buFont typeface="Wingdings" pitchFamily="2" charset="2"/>
              <a:buAutoNum type="circleNumDbPlain"/>
            </a:pPr>
            <a:r>
              <a:rPr lang="zh-CN" altLang="en-US" dirty="0">
                <a:latin typeface="Verdana" pitchFamily="34" charset="0"/>
                <a:ea typeface="宋体" pitchFamily="2" charset="-122"/>
              </a:rPr>
              <a:t>测试模型</a:t>
            </a:r>
          </a:p>
          <a:p>
            <a:pPr marL="1009650" lvl="1" indent="-609600">
              <a:lnSpc>
                <a:spcPct val="90000"/>
              </a:lnSpc>
              <a:buFont typeface="Wingdings" pitchFamily="2" charset="2"/>
              <a:buAutoNum type="circleNumDbPlain"/>
            </a:pPr>
            <a:r>
              <a:rPr lang="zh-CN" altLang="en-US" dirty="0">
                <a:latin typeface="Verdana" pitchFamily="34" charset="0"/>
                <a:ea typeface="宋体" pitchFamily="2" charset="-122"/>
              </a:rPr>
              <a:t>测试用例</a:t>
            </a:r>
          </a:p>
          <a:p>
            <a:pPr marL="1009650" lvl="1" indent="-609600">
              <a:lnSpc>
                <a:spcPct val="90000"/>
              </a:lnSpc>
              <a:buFont typeface="Wingdings" pitchFamily="2" charset="2"/>
              <a:buAutoNum type="circleNumDbPlain"/>
            </a:pPr>
            <a:r>
              <a:rPr lang="zh-CN" altLang="en-US" dirty="0">
                <a:latin typeface="Verdana" pitchFamily="34" charset="0"/>
                <a:ea typeface="宋体" pitchFamily="2" charset="-122"/>
              </a:rPr>
              <a:t>测试规程</a:t>
            </a:r>
          </a:p>
          <a:p>
            <a:pPr marL="1009650" lvl="1" indent="-609600">
              <a:lnSpc>
                <a:spcPct val="90000"/>
              </a:lnSpc>
              <a:buFont typeface="Wingdings" pitchFamily="2" charset="2"/>
              <a:buAutoNum type="circleNumDbPlain"/>
            </a:pPr>
            <a:r>
              <a:rPr lang="zh-CN" altLang="en-US" dirty="0">
                <a:latin typeface="Verdana" pitchFamily="34" charset="0"/>
                <a:ea typeface="宋体" pitchFamily="2" charset="-122"/>
              </a:rPr>
              <a:t>测试组件</a:t>
            </a:r>
          </a:p>
          <a:p>
            <a:pPr marL="1009650" lvl="1" indent="-609600">
              <a:lnSpc>
                <a:spcPct val="90000"/>
              </a:lnSpc>
              <a:buFont typeface="Wingdings" pitchFamily="2" charset="2"/>
              <a:buAutoNum type="circleNumDbPlain"/>
            </a:pPr>
            <a:r>
              <a:rPr lang="zh-CN" altLang="en-US" dirty="0">
                <a:latin typeface="Verdana" pitchFamily="34" charset="0"/>
                <a:ea typeface="宋体" pitchFamily="2" charset="-122"/>
              </a:rPr>
              <a:t>制定测试计划</a:t>
            </a:r>
          </a:p>
          <a:p>
            <a:pPr marL="1009650" lvl="1" indent="-609600">
              <a:lnSpc>
                <a:spcPct val="90000"/>
              </a:lnSpc>
              <a:buFont typeface="Wingdings" pitchFamily="2" charset="2"/>
              <a:buAutoNum type="circleNumDbPlain"/>
            </a:pPr>
            <a:r>
              <a:rPr lang="zh-CN" altLang="en-US" dirty="0">
                <a:latin typeface="Verdana" pitchFamily="34" charset="0"/>
                <a:ea typeface="宋体" pitchFamily="2" charset="-122"/>
              </a:rPr>
              <a:t>缺陷</a:t>
            </a:r>
          </a:p>
          <a:p>
            <a:pPr marL="1009650" lvl="1" indent="-609600">
              <a:lnSpc>
                <a:spcPct val="90000"/>
              </a:lnSpc>
              <a:buFont typeface="Wingdings" pitchFamily="2" charset="2"/>
              <a:buAutoNum type="circleNumDbPlain"/>
            </a:pPr>
            <a:r>
              <a:rPr lang="zh-CN" altLang="en-US" dirty="0">
                <a:latin typeface="Verdana" pitchFamily="34" charset="0"/>
                <a:ea typeface="宋体" pitchFamily="2" charset="-122"/>
              </a:rPr>
              <a:t>评估测试 </a:t>
            </a:r>
          </a:p>
        </p:txBody>
      </p:sp>
      <p:sp>
        <p:nvSpPr>
          <p:cNvPr id="4" name="灯片编号占位符 3">
            <a:extLst>
              <a:ext uri="{FF2B5EF4-FFF2-40B4-BE49-F238E27FC236}">
                <a16:creationId xmlns:a16="http://schemas.microsoft.com/office/drawing/2014/main" id="{320D3657-5190-4414-838F-13B01ED20CD2}"/>
              </a:ext>
            </a:extLst>
          </p:cNvPr>
          <p:cNvSpPr txBox="1">
            <a:spLocks/>
          </p:cNvSpPr>
          <p:nvPr/>
        </p:nvSpPr>
        <p:spPr>
          <a:xfrm>
            <a:off x="6629400" y="6171406"/>
            <a:ext cx="2133600" cy="341313"/>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r>
              <a:rPr lang="zh-CN" altLang="en-US" dirty="0"/>
              <a:t>第</a:t>
            </a:r>
            <a:r>
              <a:rPr lang="en-US" altLang="zh-CN" dirty="0"/>
              <a:t>11.</a:t>
            </a:r>
            <a:fld id="{528572B1-27AD-4649-A0E6-D93F194CE089}" type="slidenum">
              <a:rPr lang="zh-CN" altLang="en-US" smtClean="0"/>
              <a:pPr algn="r">
                <a:defRPr/>
              </a:pPr>
              <a:t>69</a:t>
            </a:fld>
            <a:r>
              <a:rPr lang="zh-CN" altLang="en-US" dirty="0"/>
              <a:t>页</a:t>
            </a:r>
          </a:p>
        </p:txBody>
      </p:sp>
      <p:sp>
        <p:nvSpPr>
          <p:cNvPr id="5" name="Rectangle 2">
            <a:extLst>
              <a:ext uri="{FF2B5EF4-FFF2-40B4-BE49-F238E27FC236}">
                <a16:creationId xmlns:a16="http://schemas.microsoft.com/office/drawing/2014/main" id="{DE899F4E-2CBC-415E-A47E-599CEDDC868C}"/>
              </a:ext>
            </a:extLst>
          </p:cNvPr>
          <p:cNvSpPr txBox="1">
            <a:spLocks noChangeArrowheads="1"/>
          </p:cNvSpPr>
          <p:nvPr/>
        </p:nvSpPr>
        <p:spPr bwMode="auto">
          <a:xfrm>
            <a:off x="5867400" y="132159"/>
            <a:ext cx="3200400" cy="42624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a:solidFill>
                  <a:srgbClr val="FF0000"/>
                </a:solidFill>
                <a:latin typeface="+mj-lt"/>
                <a:ea typeface="+mj-ea"/>
                <a:cs typeface="+mj-cs"/>
              </a:defRPr>
            </a:lvl1pPr>
            <a:lvl2pPr algn="l" rtl="0" eaLnBrk="0" fontAlgn="base" hangingPunct="0">
              <a:spcBef>
                <a:spcPct val="0"/>
              </a:spcBef>
              <a:spcAft>
                <a:spcPct val="0"/>
              </a:spcAft>
              <a:defRPr sz="4400" b="1">
                <a:solidFill>
                  <a:srgbClr val="FF0000"/>
                </a:solidFill>
                <a:latin typeface="Arial" charset="0"/>
                <a:ea typeface="宋体" pitchFamily="2" charset="-122"/>
              </a:defRPr>
            </a:lvl2pPr>
            <a:lvl3pPr algn="l" rtl="0" eaLnBrk="0" fontAlgn="base" hangingPunct="0">
              <a:spcBef>
                <a:spcPct val="0"/>
              </a:spcBef>
              <a:spcAft>
                <a:spcPct val="0"/>
              </a:spcAft>
              <a:defRPr sz="4400" b="1">
                <a:solidFill>
                  <a:srgbClr val="FF0000"/>
                </a:solidFill>
                <a:latin typeface="Arial" charset="0"/>
                <a:ea typeface="宋体" pitchFamily="2" charset="-122"/>
              </a:defRPr>
            </a:lvl3pPr>
            <a:lvl4pPr algn="l" rtl="0" eaLnBrk="0" fontAlgn="base" hangingPunct="0">
              <a:spcBef>
                <a:spcPct val="0"/>
              </a:spcBef>
              <a:spcAft>
                <a:spcPct val="0"/>
              </a:spcAft>
              <a:defRPr sz="4400" b="1">
                <a:solidFill>
                  <a:srgbClr val="FF0000"/>
                </a:solidFill>
                <a:latin typeface="Arial" charset="0"/>
                <a:ea typeface="宋体" pitchFamily="2" charset="-122"/>
              </a:defRPr>
            </a:lvl4pPr>
            <a:lvl5pPr algn="l" rtl="0" eaLnBrk="0" fontAlgn="base" hangingPunct="0">
              <a:spcBef>
                <a:spcPct val="0"/>
              </a:spcBef>
              <a:spcAft>
                <a:spcPct val="0"/>
              </a:spcAft>
              <a:defRPr sz="4400" b="1">
                <a:solidFill>
                  <a:srgbClr val="FF0000"/>
                </a:solidFill>
                <a:latin typeface="Arial" charset="0"/>
                <a:ea typeface="宋体" pitchFamily="2" charset="-122"/>
              </a:defRPr>
            </a:lvl5pPr>
            <a:lvl6pPr marL="457200" algn="l" rtl="0" fontAlgn="base">
              <a:spcBef>
                <a:spcPct val="0"/>
              </a:spcBef>
              <a:spcAft>
                <a:spcPct val="0"/>
              </a:spcAft>
              <a:defRPr sz="4400" b="1">
                <a:solidFill>
                  <a:srgbClr val="FF0000"/>
                </a:solidFill>
                <a:latin typeface="Arial" charset="0"/>
                <a:ea typeface="宋体" pitchFamily="2" charset="-122"/>
              </a:defRPr>
            </a:lvl6pPr>
            <a:lvl7pPr marL="914400" algn="l" rtl="0" fontAlgn="base">
              <a:spcBef>
                <a:spcPct val="0"/>
              </a:spcBef>
              <a:spcAft>
                <a:spcPct val="0"/>
              </a:spcAft>
              <a:defRPr sz="4400" b="1">
                <a:solidFill>
                  <a:srgbClr val="FF0000"/>
                </a:solidFill>
                <a:latin typeface="Arial" charset="0"/>
                <a:ea typeface="宋体" pitchFamily="2" charset="-122"/>
              </a:defRPr>
            </a:lvl7pPr>
            <a:lvl8pPr marL="1371600" algn="l" rtl="0" fontAlgn="base">
              <a:spcBef>
                <a:spcPct val="0"/>
              </a:spcBef>
              <a:spcAft>
                <a:spcPct val="0"/>
              </a:spcAft>
              <a:defRPr sz="4400" b="1">
                <a:solidFill>
                  <a:srgbClr val="FF0000"/>
                </a:solidFill>
                <a:latin typeface="Arial" charset="0"/>
                <a:ea typeface="宋体" pitchFamily="2" charset="-122"/>
              </a:defRPr>
            </a:lvl8pPr>
            <a:lvl9pPr marL="1828800" algn="l" rtl="0" fontAlgn="base">
              <a:spcBef>
                <a:spcPct val="0"/>
              </a:spcBef>
              <a:spcAft>
                <a:spcPct val="0"/>
              </a:spcAft>
              <a:defRPr sz="4400" b="1">
                <a:solidFill>
                  <a:srgbClr val="FF0000"/>
                </a:solidFill>
                <a:latin typeface="Arial" charset="0"/>
                <a:ea typeface="宋体" pitchFamily="2" charset="-122"/>
              </a:defRPr>
            </a:lvl9pPr>
          </a:lstStyle>
          <a:p>
            <a:pPr algn="r"/>
            <a:r>
              <a:rPr lang="en-US" altLang="zh-CN" sz="2400" kern="0" dirty="0">
                <a:latin typeface="Verdana" pitchFamily="34" charset="0"/>
                <a:ea typeface="宋体" pitchFamily="2" charset="-122"/>
              </a:rPr>
              <a:t> 4.4  </a:t>
            </a:r>
            <a:r>
              <a:rPr lang="zh-CN" altLang="en-US" sz="2400" kern="0" dirty="0">
                <a:latin typeface="Verdana" pitchFamily="34" charset="0"/>
                <a:ea typeface="宋体" pitchFamily="2" charset="-122"/>
              </a:rPr>
              <a:t>测试工作流</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idx="4294967295"/>
          </p:nvPr>
        </p:nvSpPr>
        <p:spPr/>
        <p:txBody>
          <a:bodyPr/>
          <a:lstStyle/>
          <a:p>
            <a:r>
              <a:rPr lang="en-US" altLang="zh-CN" dirty="0">
                <a:latin typeface="Verdana" pitchFamily="34" charset="0"/>
                <a:ea typeface="宋体" pitchFamily="2" charset="-122"/>
              </a:rPr>
              <a:t>1.1 </a:t>
            </a:r>
            <a:r>
              <a:rPr lang="zh-CN" altLang="en-US" dirty="0">
                <a:latin typeface="Verdana" pitchFamily="34" charset="0"/>
                <a:ea typeface="宋体" pitchFamily="2" charset="-122"/>
              </a:rPr>
              <a:t>软件开发过程的三要素</a:t>
            </a:r>
          </a:p>
        </p:txBody>
      </p:sp>
      <p:sp>
        <p:nvSpPr>
          <p:cNvPr id="549891" name="Rectangle 3"/>
          <p:cNvSpPr>
            <a:spLocks noGrp="1" noChangeArrowheads="1"/>
          </p:cNvSpPr>
          <p:nvPr>
            <p:ph type="body" idx="4294967295"/>
          </p:nvPr>
        </p:nvSpPr>
        <p:spPr>
          <a:xfrm>
            <a:off x="457200" y="1844675"/>
            <a:ext cx="8229600" cy="1965325"/>
          </a:xfrm>
        </p:spPr>
        <p:txBody>
          <a:bodyPr/>
          <a:lstStyle/>
          <a:p>
            <a:r>
              <a:rPr lang="zh-CN" altLang="en-US" dirty="0">
                <a:latin typeface="Verdana" pitchFamily="34" charset="0"/>
                <a:ea typeface="宋体" pitchFamily="2" charset="-122"/>
              </a:rPr>
              <a:t>表示法（建模）</a:t>
            </a:r>
          </a:p>
          <a:p>
            <a:r>
              <a:rPr lang="zh-CN" altLang="en-US" dirty="0">
                <a:latin typeface="Verdana" pitchFamily="34" charset="0"/>
                <a:ea typeface="宋体" pitchFamily="2" charset="-122"/>
              </a:rPr>
              <a:t>工具</a:t>
            </a:r>
          </a:p>
          <a:p>
            <a:r>
              <a:rPr lang="zh-CN" altLang="en-US" dirty="0">
                <a:latin typeface="Verdana" pitchFamily="34" charset="0"/>
                <a:ea typeface="宋体" pitchFamily="2" charset="-122"/>
              </a:rPr>
              <a:t>开发过程</a:t>
            </a:r>
          </a:p>
        </p:txBody>
      </p:sp>
      <p:sp>
        <p:nvSpPr>
          <p:cNvPr id="4" name="灯片编号占位符 3">
            <a:extLst>
              <a:ext uri="{FF2B5EF4-FFF2-40B4-BE49-F238E27FC236}">
                <a16:creationId xmlns:a16="http://schemas.microsoft.com/office/drawing/2014/main" id="{D15EDCDA-76C9-4CCB-A5E4-39A49B2649B1}"/>
              </a:ext>
            </a:extLst>
          </p:cNvPr>
          <p:cNvSpPr txBox="1">
            <a:spLocks/>
          </p:cNvSpPr>
          <p:nvPr/>
        </p:nvSpPr>
        <p:spPr>
          <a:xfrm>
            <a:off x="6629400" y="6171406"/>
            <a:ext cx="2133600" cy="341313"/>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r>
              <a:rPr lang="zh-CN" altLang="en-US" dirty="0"/>
              <a:t>第</a:t>
            </a:r>
            <a:r>
              <a:rPr lang="en-US" altLang="zh-CN" dirty="0"/>
              <a:t>11.</a:t>
            </a:r>
            <a:fld id="{528572B1-27AD-4649-A0E6-D93F194CE089}" type="slidenum">
              <a:rPr lang="zh-CN" altLang="en-US" smtClean="0"/>
              <a:pPr algn="r">
                <a:defRPr/>
              </a:pPr>
              <a:t>7</a:t>
            </a:fld>
            <a:r>
              <a:rPr lang="zh-CN" altLang="en-US" dirty="0"/>
              <a:t>页</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idx="4294967295"/>
          </p:nvPr>
        </p:nvSpPr>
        <p:spPr/>
        <p:txBody>
          <a:bodyPr/>
          <a:lstStyle/>
          <a:p>
            <a:r>
              <a:rPr lang="en-US" altLang="zh-CN">
                <a:latin typeface="Verdana" pitchFamily="34" charset="0"/>
                <a:ea typeface="宋体" pitchFamily="2" charset="-122"/>
              </a:rPr>
              <a:t>2.  </a:t>
            </a:r>
            <a:r>
              <a:rPr lang="zh-CN" altLang="en-US">
                <a:latin typeface="Verdana" pitchFamily="34" charset="0"/>
                <a:ea typeface="宋体" pitchFamily="2" charset="-122"/>
              </a:rPr>
              <a:t>工作人员</a:t>
            </a:r>
          </a:p>
        </p:txBody>
      </p:sp>
      <p:sp>
        <p:nvSpPr>
          <p:cNvPr id="490499" name="Rectangle 3"/>
          <p:cNvSpPr>
            <a:spLocks noGrp="1" noChangeArrowheads="1"/>
          </p:cNvSpPr>
          <p:nvPr>
            <p:ph type="body" idx="4294967295"/>
          </p:nvPr>
        </p:nvSpPr>
        <p:spPr>
          <a:xfrm>
            <a:off x="457200" y="1844675"/>
            <a:ext cx="8229600" cy="2574925"/>
          </a:xfrm>
        </p:spPr>
        <p:txBody>
          <a:bodyPr/>
          <a:lstStyle/>
          <a:p>
            <a:pPr marL="609600" indent="-609600"/>
            <a:r>
              <a:rPr lang="zh-CN" altLang="en-US" dirty="0">
                <a:latin typeface="Verdana" pitchFamily="34" charset="0"/>
                <a:ea typeface="宋体" pitchFamily="2" charset="-122"/>
              </a:rPr>
              <a:t>参与测试工作流的工作人员主要有四类：</a:t>
            </a:r>
          </a:p>
          <a:p>
            <a:pPr marL="1009650" lvl="1" indent="-609600">
              <a:buFont typeface="Wingdings" pitchFamily="2" charset="2"/>
              <a:buAutoNum type="circleNumDbPlain"/>
            </a:pPr>
            <a:r>
              <a:rPr lang="zh-CN" altLang="en-US" dirty="0">
                <a:latin typeface="Verdana" pitchFamily="34" charset="0"/>
                <a:ea typeface="宋体" pitchFamily="2" charset="-122"/>
              </a:rPr>
              <a:t>测试设计人员</a:t>
            </a:r>
          </a:p>
          <a:p>
            <a:pPr marL="1009650" lvl="1" indent="-609600">
              <a:buFont typeface="Wingdings" pitchFamily="2" charset="2"/>
              <a:buAutoNum type="circleNumDbPlain"/>
            </a:pPr>
            <a:r>
              <a:rPr lang="zh-CN" altLang="en-US" dirty="0">
                <a:latin typeface="Verdana" pitchFamily="34" charset="0"/>
                <a:ea typeface="宋体" pitchFamily="2" charset="-122"/>
              </a:rPr>
              <a:t>构件工程师</a:t>
            </a:r>
          </a:p>
          <a:p>
            <a:pPr marL="1009650" lvl="1" indent="-609600">
              <a:buFont typeface="Wingdings" pitchFamily="2" charset="2"/>
              <a:buAutoNum type="circleNumDbPlain"/>
            </a:pPr>
            <a:r>
              <a:rPr lang="zh-CN" altLang="en-US" dirty="0">
                <a:latin typeface="Verdana" pitchFamily="34" charset="0"/>
                <a:ea typeface="宋体" pitchFamily="2" charset="-122"/>
              </a:rPr>
              <a:t>集成测试人员</a:t>
            </a:r>
          </a:p>
          <a:p>
            <a:pPr marL="1009650" lvl="1" indent="-609600">
              <a:buFont typeface="Wingdings" pitchFamily="2" charset="2"/>
              <a:buAutoNum type="circleNumDbPlain"/>
            </a:pPr>
            <a:r>
              <a:rPr lang="zh-CN" altLang="en-US" dirty="0">
                <a:latin typeface="Verdana" pitchFamily="34" charset="0"/>
                <a:ea typeface="宋体" pitchFamily="2" charset="-122"/>
              </a:rPr>
              <a:t>系统测试人员 </a:t>
            </a:r>
          </a:p>
        </p:txBody>
      </p:sp>
      <p:sp>
        <p:nvSpPr>
          <p:cNvPr id="4" name="灯片编号占位符 3">
            <a:extLst>
              <a:ext uri="{FF2B5EF4-FFF2-40B4-BE49-F238E27FC236}">
                <a16:creationId xmlns:a16="http://schemas.microsoft.com/office/drawing/2014/main" id="{3A041418-FB74-465F-B697-CEA5A5E1D646}"/>
              </a:ext>
            </a:extLst>
          </p:cNvPr>
          <p:cNvSpPr txBox="1">
            <a:spLocks/>
          </p:cNvSpPr>
          <p:nvPr/>
        </p:nvSpPr>
        <p:spPr>
          <a:xfrm>
            <a:off x="6629400" y="6171406"/>
            <a:ext cx="2133600" cy="341313"/>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r>
              <a:rPr lang="zh-CN" altLang="en-US" dirty="0"/>
              <a:t>第</a:t>
            </a:r>
            <a:r>
              <a:rPr lang="en-US" altLang="zh-CN" dirty="0"/>
              <a:t>11.</a:t>
            </a:r>
            <a:fld id="{528572B1-27AD-4649-A0E6-D93F194CE089}" type="slidenum">
              <a:rPr lang="zh-CN" altLang="en-US" smtClean="0"/>
              <a:pPr algn="r">
                <a:defRPr/>
              </a:pPr>
              <a:t>70</a:t>
            </a:fld>
            <a:r>
              <a:rPr lang="zh-CN" altLang="en-US" dirty="0"/>
              <a:t>页</a:t>
            </a:r>
          </a:p>
        </p:txBody>
      </p:sp>
      <p:sp>
        <p:nvSpPr>
          <p:cNvPr id="5" name="Rectangle 2">
            <a:extLst>
              <a:ext uri="{FF2B5EF4-FFF2-40B4-BE49-F238E27FC236}">
                <a16:creationId xmlns:a16="http://schemas.microsoft.com/office/drawing/2014/main" id="{3CA59840-9550-4489-BA6D-CB010EDD531F}"/>
              </a:ext>
            </a:extLst>
          </p:cNvPr>
          <p:cNvSpPr txBox="1">
            <a:spLocks noChangeArrowheads="1"/>
          </p:cNvSpPr>
          <p:nvPr/>
        </p:nvSpPr>
        <p:spPr bwMode="auto">
          <a:xfrm>
            <a:off x="5867400" y="132159"/>
            <a:ext cx="3200400" cy="42624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a:solidFill>
                  <a:srgbClr val="FF0000"/>
                </a:solidFill>
                <a:latin typeface="+mj-lt"/>
                <a:ea typeface="+mj-ea"/>
                <a:cs typeface="+mj-cs"/>
              </a:defRPr>
            </a:lvl1pPr>
            <a:lvl2pPr algn="l" rtl="0" eaLnBrk="0" fontAlgn="base" hangingPunct="0">
              <a:spcBef>
                <a:spcPct val="0"/>
              </a:spcBef>
              <a:spcAft>
                <a:spcPct val="0"/>
              </a:spcAft>
              <a:defRPr sz="4400" b="1">
                <a:solidFill>
                  <a:srgbClr val="FF0000"/>
                </a:solidFill>
                <a:latin typeface="Arial" charset="0"/>
                <a:ea typeface="宋体" pitchFamily="2" charset="-122"/>
              </a:defRPr>
            </a:lvl2pPr>
            <a:lvl3pPr algn="l" rtl="0" eaLnBrk="0" fontAlgn="base" hangingPunct="0">
              <a:spcBef>
                <a:spcPct val="0"/>
              </a:spcBef>
              <a:spcAft>
                <a:spcPct val="0"/>
              </a:spcAft>
              <a:defRPr sz="4400" b="1">
                <a:solidFill>
                  <a:srgbClr val="FF0000"/>
                </a:solidFill>
                <a:latin typeface="Arial" charset="0"/>
                <a:ea typeface="宋体" pitchFamily="2" charset="-122"/>
              </a:defRPr>
            </a:lvl3pPr>
            <a:lvl4pPr algn="l" rtl="0" eaLnBrk="0" fontAlgn="base" hangingPunct="0">
              <a:spcBef>
                <a:spcPct val="0"/>
              </a:spcBef>
              <a:spcAft>
                <a:spcPct val="0"/>
              </a:spcAft>
              <a:defRPr sz="4400" b="1">
                <a:solidFill>
                  <a:srgbClr val="FF0000"/>
                </a:solidFill>
                <a:latin typeface="Arial" charset="0"/>
                <a:ea typeface="宋体" pitchFamily="2" charset="-122"/>
              </a:defRPr>
            </a:lvl4pPr>
            <a:lvl5pPr algn="l" rtl="0" eaLnBrk="0" fontAlgn="base" hangingPunct="0">
              <a:spcBef>
                <a:spcPct val="0"/>
              </a:spcBef>
              <a:spcAft>
                <a:spcPct val="0"/>
              </a:spcAft>
              <a:defRPr sz="4400" b="1">
                <a:solidFill>
                  <a:srgbClr val="FF0000"/>
                </a:solidFill>
                <a:latin typeface="Arial" charset="0"/>
                <a:ea typeface="宋体" pitchFamily="2" charset="-122"/>
              </a:defRPr>
            </a:lvl5pPr>
            <a:lvl6pPr marL="457200" algn="l" rtl="0" fontAlgn="base">
              <a:spcBef>
                <a:spcPct val="0"/>
              </a:spcBef>
              <a:spcAft>
                <a:spcPct val="0"/>
              </a:spcAft>
              <a:defRPr sz="4400" b="1">
                <a:solidFill>
                  <a:srgbClr val="FF0000"/>
                </a:solidFill>
                <a:latin typeface="Arial" charset="0"/>
                <a:ea typeface="宋体" pitchFamily="2" charset="-122"/>
              </a:defRPr>
            </a:lvl6pPr>
            <a:lvl7pPr marL="914400" algn="l" rtl="0" fontAlgn="base">
              <a:spcBef>
                <a:spcPct val="0"/>
              </a:spcBef>
              <a:spcAft>
                <a:spcPct val="0"/>
              </a:spcAft>
              <a:defRPr sz="4400" b="1">
                <a:solidFill>
                  <a:srgbClr val="FF0000"/>
                </a:solidFill>
                <a:latin typeface="Arial" charset="0"/>
                <a:ea typeface="宋体" pitchFamily="2" charset="-122"/>
              </a:defRPr>
            </a:lvl7pPr>
            <a:lvl8pPr marL="1371600" algn="l" rtl="0" fontAlgn="base">
              <a:spcBef>
                <a:spcPct val="0"/>
              </a:spcBef>
              <a:spcAft>
                <a:spcPct val="0"/>
              </a:spcAft>
              <a:defRPr sz="4400" b="1">
                <a:solidFill>
                  <a:srgbClr val="FF0000"/>
                </a:solidFill>
                <a:latin typeface="Arial" charset="0"/>
                <a:ea typeface="宋体" pitchFamily="2" charset="-122"/>
              </a:defRPr>
            </a:lvl8pPr>
            <a:lvl9pPr marL="1828800" algn="l" rtl="0" fontAlgn="base">
              <a:spcBef>
                <a:spcPct val="0"/>
              </a:spcBef>
              <a:spcAft>
                <a:spcPct val="0"/>
              </a:spcAft>
              <a:defRPr sz="4400" b="1">
                <a:solidFill>
                  <a:srgbClr val="FF0000"/>
                </a:solidFill>
                <a:latin typeface="Arial" charset="0"/>
                <a:ea typeface="宋体" pitchFamily="2" charset="-122"/>
              </a:defRPr>
            </a:lvl9pPr>
          </a:lstStyle>
          <a:p>
            <a:pPr algn="r"/>
            <a:r>
              <a:rPr lang="en-US" altLang="zh-CN" sz="2400" kern="0" dirty="0">
                <a:latin typeface="Verdana" pitchFamily="34" charset="0"/>
                <a:ea typeface="宋体" pitchFamily="2" charset="-122"/>
              </a:rPr>
              <a:t> 4.4  </a:t>
            </a:r>
            <a:r>
              <a:rPr lang="zh-CN" altLang="en-US" sz="2400" kern="0" dirty="0">
                <a:latin typeface="Verdana" pitchFamily="34" charset="0"/>
                <a:ea typeface="宋体" pitchFamily="2" charset="-122"/>
              </a:rPr>
              <a:t>测试工作流</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idx="4294967295"/>
          </p:nvPr>
        </p:nvSpPr>
        <p:spPr/>
        <p:txBody>
          <a:bodyPr/>
          <a:lstStyle/>
          <a:p>
            <a:r>
              <a:rPr lang="en-US" altLang="zh-CN">
                <a:latin typeface="Verdana" pitchFamily="34" charset="0"/>
                <a:ea typeface="宋体" pitchFamily="2" charset="-122"/>
              </a:rPr>
              <a:t>3.  </a:t>
            </a:r>
            <a:r>
              <a:rPr lang="zh-CN" altLang="en-US">
                <a:latin typeface="Verdana" pitchFamily="34" charset="0"/>
                <a:ea typeface="宋体" pitchFamily="2" charset="-122"/>
              </a:rPr>
              <a:t>工作流</a:t>
            </a:r>
          </a:p>
        </p:txBody>
      </p:sp>
      <p:sp>
        <p:nvSpPr>
          <p:cNvPr id="491523" name="Rectangle 3"/>
          <p:cNvSpPr>
            <a:spLocks noGrp="1" noChangeArrowheads="1"/>
          </p:cNvSpPr>
          <p:nvPr>
            <p:ph type="body" idx="4294967295"/>
          </p:nvPr>
        </p:nvSpPr>
        <p:spPr/>
        <p:txBody>
          <a:bodyPr/>
          <a:lstStyle/>
          <a:p>
            <a:pPr marL="609600" indent="-609600"/>
            <a:r>
              <a:rPr lang="zh-CN" altLang="en-US" dirty="0">
                <a:latin typeface="Verdana" pitchFamily="34" charset="0"/>
                <a:ea typeface="宋体" pitchFamily="2" charset="-122"/>
              </a:rPr>
              <a:t>在测试工作流中，包括六种活动：</a:t>
            </a:r>
          </a:p>
          <a:p>
            <a:pPr marL="1009650" lvl="1" indent="-609600">
              <a:buFont typeface="Wingdings" pitchFamily="2" charset="2"/>
              <a:buAutoNum type="circleNumDbPlain"/>
            </a:pPr>
            <a:r>
              <a:rPr lang="zh-CN" altLang="en-US" dirty="0">
                <a:latin typeface="Verdana" pitchFamily="34" charset="0"/>
                <a:ea typeface="宋体" pitchFamily="2" charset="-122"/>
              </a:rPr>
              <a:t>制定测试计划</a:t>
            </a:r>
          </a:p>
          <a:p>
            <a:pPr marL="1009650" lvl="1" indent="-609600">
              <a:buFont typeface="Wingdings" pitchFamily="2" charset="2"/>
              <a:buAutoNum type="circleNumDbPlain"/>
            </a:pPr>
            <a:r>
              <a:rPr lang="zh-CN" altLang="en-US" dirty="0">
                <a:latin typeface="Verdana" pitchFamily="34" charset="0"/>
                <a:ea typeface="宋体" pitchFamily="2" charset="-122"/>
              </a:rPr>
              <a:t>设计测试</a:t>
            </a:r>
          </a:p>
          <a:p>
            <a:pPr marL="1009650" lvl="1" indent="-609600">
              <a:buFont typeface="Wingdings" pitchFamily="2" charset="2"/>
              <a:buAutoNum type="circleNumDbPlain"/>
            </a:pPr>
            <a:r>
              <a:rPr lang="zh-CN" altLang="en-US" dirty="0">
                <a:latin typeface="Verdana" pitchFamily="34" charset="0"/>
                <a:ea typeface="宋体" pitchFamily="2" charset="-122"/>
              </a:rPr>
              <a:t>实现测试</a:t>
            </a:r>
          </a:p>
          <a:p>
            <a:pPr marL="1009650" lvl="1" indent="-609600">
              <a:buFont typeface="Wingdings" pitchFamily="2" charset="2"/>
              <a:buAutoNum type="circleNumDbPlain"/>
            </a:pPr>
            <a:r>
              <a:rPr lang="zh-CN" altLang="en-US" dirty="0">
                <a:latin typeface="Verdana" pitchFamily="34" charset="0"/>
                <a:ea typeface="宋体" pitchFamily="2" charset="-122"/>
              </a:rPr>
              <a:t>执行集成测试</a:t>
            </a:r>
          </a:p>
          <a:p>
            <a:pPr marL="1009650" lvl="1" indent="-609600">
              <a:buFont typeface="Wingdings" pitchFamily="2" charset="2"/>
              <a:buAutoNum type="circleNumDbPlain"/>
            </a:pPr>
            <a:r>
              <a:rPr lang="zh-CN" altLang="en-US" dirty="0">
                <a:latin typeface="Verdana" pitchFamily="34" charset="0"/>
                <a:ea typeface="宋体" pitchFamily="2" charset="-122"/>
              </a:rPr>
              <a:t>执行系统测试</a:t>
            </a:r>
          </a:p>
          <a:p>
            <a:pPr marL="1009650" lvl="1" indent="-609600">
              <a:buFont typeface="Wingdings" pitchFamily="2" charset="2"/>
              <a:buAutoNum type="circleNumDbPlain"/>
            </a:pPr>
            <a:r>
              <a:rPr lang="zh-CN" altLang="en-US" dirty="0">
                <a:latin typeface="Verdana" pitchFamily="34" charset="0"/>
                <a:ea typeface="宋体" pitchFamily="2" charset="-122"/>
              </a:rPr>
              <a:t>评估测试 </a:t>
            </a:r>
          </a:p>
        </p:txBody>
      </p:sp>
      <p:sp>
        <p:nvSpPr>
          <p:cNvPr id="4" name="灯片编号占位符 3">
            <a:extLst>
              <a:ext uri="{FF2B5EF4-FFF2-40B4-BE49-F238E27FC236}">
                <a16:creationId xmlns:a16="http://schemas.microsoft.com/office/drawing/2014/main" id="{F3107C35-4C85-4204-9DEE-426FCD354955}"/>
              </a:ext>
            </a:extLst>
          </p:cNvPr>
          <p:cNvSpPr txBox="1">
            <a:spLocks/>
          </p:cNvSpPr>
          <p:nvPr/>
        </p:nvSpPr>
        <p:spPr>
          <a:xfrm>
            <a:off x="6629400" y="6171406"/>
            <a:ext cx="2133600" cy="341313"/>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r>
              <a:rPr lang="zh-CN" altLang="en-US" dirty="0"/>
              <a:t>第</a:t>
            </a:r>
            <a:r>
              <a:rPr lang="en-US" altLang="zh-CN" dirty="0"/>
              <a:t>11.</a:t>
            </a:r>
            <a:fld id="{528572B1-27AD-4649-A0E6-D93F194CE089}" type="slidenum">
              <a:rPr lang="zh-CN" altLang="en-US" smtClean="0"/>
              <a:pPr algn="r">
                <a:defRPr/>
              </a:pPr>
              <a:t>71</a:t>
            </a:fld>
            <a:r>
              <a:rPr lang="zh-CN" altLang="en-US" dirty="0"/>
              <a:t>页</a:t>
            </a:r>
          </a:p>
        </p:txBody>
      </p:sp>
      <p:sp>
        <p:nvSpPr>
          <p:cNvPr id="5" name="Rectangle 2">
            <a:extLst>
              <a:ext uri="{FF2B5EF4-FFF2-40B4-BE49-F238E27FC236}">
                <a16:creationId xmlns:a16="http://schemas.microsoft.com/office/drawing/2014/main" id="{42CEDC83-FEAF-473F-96E5-565617FCE8A4}"/>
              </a:ext>
            </a:extLst>
          </p:cNvPr>
          <p:cNvSpPr txBox="1">
            <a:spLocks noChangeArrowheads="1"/>
          </p:cNvSpPr>
          <p:nvPr/>
        </p:nvSpPr>
        <p:spPr bwMode="auto">
          <a:xfrm>
            <a:off x="5867400" y="132159"/>
            <a:ext cx="3200400" cy="42624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a:solidFill>
                  <a:srgbClr val="FF0000"/>
                </a:solidFill>
                <a:latin typeface="+mj-lt"/>
                <a:ea typeface="+mj-ea"/>
                <a:cs typeface="+mj-cs"/>
              </a:defRPr>
            </a:lvl1pPr>
            <a:lvl2pPr algn="l" rtl="0" eaLnBrk="0" fontAlgn="base" hangingPunct="0">
              <a:spcBef>
                <a:spcPct val="0"/>
              </a:spcBef>
              <a:spcAft>
                <a:spcPct val="0"/>
              </a:spcAft>
              <a:defRPr sz="4400" b="1">
                <a:solidFill>
                  <a:srgbClr val="FF0000"/>
                </a:solidFill>
                <a:latin typeface="Arial" charset="0"/>
                <a:ea typeface="宋体" pitchFamily="2" charset="-122"/>
              </a:defRPr>
            </a:lvl2pPr>
            <a:lvl3pPr algn="l" rtl="0" eaLnBrk="0" fontAlgn="base" hangingPunct="0">
              <a:spcBef>
                <a:spcPct val="0"/>
              </a:spcBef>
              <a:spcAft>
                <a:spcPct val="0"/>
              </a:spcAft>
              <a:defRPr sz="4400" b="1">
                <a:solidFill>
                  <a:srgbClr val="FF0000"/>
                </a:solidFill>
                <a:latin typeface="Arial" charset="0"/>
                <a:ea typeface="宋体" pitchFamily="2" charset="-122"/>
              </a:defRPr>
            </a:lvl3pPr>
            <a:lvl4pPr algn="l" rtl="0" eaLnBrk="0" fontAlgn="base" hangingPunct="0">
              <a:spcBef>
                <a:spcPct val="0"/>
              </a:spcBef>
              <a:spcAft>
                <a:spcPct val="0"/>
              </a:spcAft>
              <a:defRPr sz="4400" b="1">
                <a:solidFill>
                  <a:srgbClr val="FF0000"/>
                </a:solidFill>
                <a:latin typeface="Arial" charset="0"/>
                <a:ea typeface="宋体" pitchFamily="2" charset="-122"/>
              </a:defRPr>
            </a:lvl4pPr>
            <a:lvl5pPr algn="l" rtl="0" eaLnBrk="0" fontAlgn="base" hangingPunct="0">
              <a:spcBef>
                <a:spcPct val="0"/>
              </a:spcBef>
              <a:spcAft>
                <a:spcPct val="0"/>
              </a:spcAft>
              <a:defRPr sz="4400" b="1">
                <a:solidFill>
                  <a:srgbClr val="FF0000"/>
                </a:solidFill>
                <a:latin typeface="Arial" charset="0"/>
                <a:ea typeface="宋体" pitchFamily="2" charset="-122"/>
              </a:defRPr>
            </a:lvl5pPr>
            <a:lvl6pPr marL="457200" algn="l" rtl="0" fontAlgn="base">
              <a:spcBef>
                <a:spcPct val="0"/>
              </a:spcBef>
              <a:spcAft>
                <a:spcPct val="0"/>
              </a:spcAft>
              <a:defRPr sz="4400" b="1">
                <a:solidFill>
                  <a:srgbClr val="FF0000"/>
                </a:solidFill>
                <a:latin typeface="Arial" charset="0"/>
                <a:ea typeface="宋体" pitchFamily="2" charset="-122"/>
              </a:defRPr>
            </a:lvl6pPr>
            <a:lvl7pPr marL="914400" algn="l" rtl="0" fontAlgn="base">
              <a:spcBef>
                <a:spcPct val="0"/>
              </a:spcBef>
              <a:spcAft>
                <a:spcPct val="0"/>
              </a:spcAft>
              <a:defRPr sz="4400" b="1">
                <a:solidFill>
                  <a:srgbClr val="FF0000"/>
                </a:solidFill>
                <a:latin typeface="Arial" charset="0"/>
                <a:ea typeface="宋体" pitchFamily="2" charset="-122"/>
              </a:defRPr>
            </a:lvl7pPr>
            <a:lvl8pPr marL="1371600" algn="l" rtl="0" fontAlgn="base">
              <a:spcBef>
                <a:spcPct val="0"/>
              </a:spcBef>
              <a:spcAft>
                <a:spcPct val="0"/>
              </a:spcAft>
              <a:defRPr sz="4400" b="1">
                <a:solidFill>
                  <a:srgbClr val="FF0000"/>
                </a:solidFill>
                <a:latin typeface="Arial" charset="0"/>
                <a:ea typeface="宋体" pitchFamily="2" charset="-122"/>
              </a:defRPr>
            </a:lvl8pPr>
            <a:lvl9pPr marL="1828800" algn="l" rtl="0" fontAlgn="base">
              <a:spcBef>
                <a:spcPct val="0"/>
              </a:spcBef>
              <a:spcAft>
                <a:spcPct val="0"/>
              </a:spcAft>
              <a:defRPr sz="4400" b="1">
                <a:solidFill>
                  <a:srgbClr val="FF0000"/>
                </a:solidFill>
                <a:latin typeface="Arial" charset="0"/>
                <a:ea typeface="宋体" pitchFamily="2" charset="-122"/>
              </a:defRPr>
            </a:lvl9pPr>
          </a:lstStyle>
          <a:p>
            <a:pPr algn="r"/>
            <a:r>
              <a:rPr lang="en-US" altLang="zh-CN" sz="2400" kern="0" dirty="0">
                <a:latin typeface="Verdana" pitchFamily="34" charset="0"/>
                <a:ea typeface="宋体" pitchFamily="2" charset="-122"/>
              </a:rPr>
              <a:t> 4.4  </a:t>
            </a:r>
            <a:r>
              <a:rPr lang="zh-CN" altLang="en-US" sz="2400" kern="0" dirty="0">
                <a:latin typeface="Verdana" pitchFamily="34" charset="0"/>
                <a:ea typeface="宋体" pitchFamily="2" charset="-122"/>
              </a:rPr>
              <a:t>测试工作流</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idx="4294967295"/>
          </p:nvPr>
        </p:nvSpPr>
        <p:spPr/>
        <p:txBody>
          <a:bodyPr/>
          <a:lstStyle/>
          <a:p>
            <a:r>
              <a:rPr lang="en-US" altLang="zh-CN" sz="4200">
                <a:latin typeface="黑体" pitchFamily="2" charset="-122"/>
                <a:ea typeface="黑体" pitchFamily="2" charset="-122"/>
              </a:rPr>
              <a:t>1 </a:t>
            </a:r>
            <a:r>
              <a:rPr lang="zh-CN" altLang="en-US" sz="4200">
                <a:latin typeface="黑体" pitchFamily="2" charset="-122"/>
                <a:ea typeface="黑体" pitchFamily="2" charset="-122"/>
              </a:rPr>
              <a:t>表示法</a:t>
            </a:r>
            <a:r>
              <a:rPr lang="en-US" altLang="zh-CN" sz="4200">
                <a:latin typeface="Verdana"/>
                <a:ea typeface="黑体" pitchFamily="2" charset="-122"/>
              </a:rPr>
              <a:t>——</a:t>
            </a:r>
            <a:r>
              <a:rPr lang="zh-CN" altLang="en-US" sz="4200">
                <a:latin typeface="黑体" pitchFamily="2" charset="-122"/>
                <a:ea typeface="黑体" pitchFamily="2" charset="-122"/>
              </a:rPr>
              <a:t>建模</a:t>
            </a:r>
          </a:p>
        </p:txBody>
      </p:sp>
      <p:pic>
        <p:nvPicPr>
          <p:cNvPr id="550915" name="Picture 3"/>
          <p:cNvPicPr>
            <a:picLocks noChangeAspect="1" noChangeArrowheads="1"/>
          </p:cNvPicPr>
          <p:nvPr/>
        </p:nvPicPr>
        <p:blipFill>
          <a:blip r:embed="rId2"/>
          <a:srcRect/>
          <a:stretch>
            <a:fillRect/>
          </a:stretch>
        </p:blipFill>
        <p:spPr bwMode="auto">
          <a:xfrm>
            <a:off x="900113" y="2133600"/>
            <a:ext cx="7704137" cy="2414588"/>
          </a:xfrm>
          <a:prstGeom prst="rect">
            <a:avLst/>
          </a:prstGeom>
          <a:noFill/>
          <a:ln w="9525">
            <a:noFill/>
            <a:miter lim="800000"/>
            <a:headEnd/>
            <a:tailEnd/>
          </a:ln>
          <a:effectLst/>
        </p:spPr>
      </p:pic>
      <p:sp>
        <p:nvSpPr>
          <p:cNvPr id="4" name="灯片编号占位符 3">
            <a:extLst>
              <a:ext uri="{FF2B5EF4-FFF2-40B4-BE49-F238E27FC236}">
                <a16:creationId xmlns:a16="http://schemas.microsoft.com/office/drawing/2014/main" id="{02E622D9-6147-495A-AEE1-2E378AC994AD}"/>
              </a:ext>
            </a:extLst>
          </p:cNvPr>
          <p:cNvSpPr txBox="1">
            <a:spLocks/>
          </p:cNvSpPr>
          <p:nvPr/>
        </p:nvSpPr>
        <p:spPr>
          <a:xfrm>
            <a:off x="6629400" y="6171406"/>
            <a:ext cx="2133600" cy="341313"/>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r>
              <a:rPr lang="zh-CN" altLang="en-US" dirty="0"/>
              <a:t>第</a:t>
            </a:r>
            <a:r>
              <a:rPr lang="en-US" altLang="zh-CN" dirty="0"/>
              <a:t>11.</a:t>
            </a:r>
            <a:fld id="{528572B1-27AD-4649-A0E6-D93F194CE089}" type="slidenum">
              <a:rPr lang="zh-CN" altLang="en-US" smtClean="0"/>
              <a:pPr algn="r">
                <a:defRPr/>
              </a:pPr>
              <a:t>8</a:t>
            </a:fld>
            <a:r>
              <a:rPr lang="zh-CN" altLang="en-US" dirty="0"/>
              <a:t>页</a:t>
            </a:r>
          </a:p>
        </p:txBody>
      </p:sp>
      <p:sp>
        <p:nvSpPr>
          <p:cNvPr id="5" name="Rectangle 2">
            <a:extLst>
              <a:ext uri="{FF2B5EF4-FFF2-40B4-BE49-F238E27FC236}">
                <a16:creationId xmlns:a16="http://schemas.microsoft.com/office/drawing/2014/main" id="{3EE9F21E-9750-448E-95B6-6CAECD69FF37}"/>
              </a:ext>
            </a:extLst>
          </p:cNvPr>
          <p:cNvSpPr txBox="1">
            <a:spLocks noChangeArrowheads="1"/>
          </p:cNvSpPr>
          <p:nvPr/>
        </p:nvSpPr>
        <p:spPr bwMode="auto">
          <a:xfrm>
            <a:off x="4572000" y="0"/>
            <a:ext cx="453957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a:solidFill>
                  <a:srgbClr val="FF0000"/>
                </a:solidFill>
                <a:latin typeface="+mj-lt"/>
                <a:ea typeface="+mj-ea"/>
                <a:cs typeface="+mj-cs"/>
              </a:defRPr>
            </a:lvl1pPr>
            <a:lvl2pPr algn="l" rtl="0" eaLnBrk="0" fontAlgn="base" hangingPunct="0">
              <a:spcBef>
                <a:spcPct val="0"/>
              </a:spcBef>
              <a:spcAft>
                <a:spcPct val="0"/>
              </a:spcAft>
              <a:defRPr sz="4400" b="1">
                <a:solidFill>
                  <a:srgbClr val="FF0000"/>
                </a:solidFill>
                <a:latin typeface="Arial" charset="0"/>
                <a:ea typeface="宋体" pitchFamily="2" charset="-122"/>
              </a:defRPr>
            </a:lvl2pPr>
            <a:lvl3pPr algn="l" rtl="0" eaLnBrk="0" fontAlgn="base" hangingPunct="0">
              <a:spcBef>
                <a:spcPct val="0"/>
              </a:spcBef>
              <a:spcAft>
                <a:spcPct val="0"/>
              </a:spcAft>
              <a:defRPr sz="4400" b="1">
                <a:solidFill>
                  <a:srgbClr val="FF0000"/>
                </a:solidFill>
                <a:latin typeface="Arial" charset="0"/>
                <a:ea typeface="宋体" pitchFamily="2" charset="-122"/>
              </a:defRPr>
            </a:lvl3pPr>
            <a:lvl4pPr algn="l" rtl="0" eaLnBrk="0" fontAlgn="base" hangingPunct="0">
              <a:spcBef>
                <a:spcPct val="0"/>
              </a:spcBef>
              <a:spcAft>
                <a:spcPct val="0"/>
              </a:spcAft>
              <a:defRPr sz="4400" b="1">
                <a:solidFill>
                  <a:srgbClr val="FF0000"/>
                </a:solidFill>
                <a:latin typeface="Arial" charset="0"/>
                <a:ea typeface="宋体" pitchFamily="2" charset="-122"/>
              </a:defRPr>
            </a:lvl4pPr>
            <a:lvl5pPr algn="l" rtl="0" eaLnBrk="0" fontAlgn="base" hangingPunct="0">
              <a:spcBef>
                <a:spcPct val="0"/>
              </a:spcBef>
              <a:spcAft>
                <a:spcPct val="0"/>
              </a:spcAft>
              <a:defRPr sz="4400" b="1">
                <a:solidFill>
                  <a:srgbClr val="FF0000"/>
                </a:solidFill>
                <a:latin typeface="Arial" charset="0"/>
                <a:ea typeface="宋体" pitchFamily="2" charset="-122"/>
              </a:defRPr>
            </a:lvl5pPr>
            <a:lvl6pPr marL="457200" algn="l" rtl="0" fontAlgn="base">
              <a:spcBef>
                <a:spcPct val="0"/>
              </a:spcBef>
              <a:spcAft>
                <a:spcPct val="0"/>
              </a:spcAft>
              <a:defRPr sz="4400" b="1">
                <a:solidFill>
                  <a:srgbClr val="FF0000"/>
                </a:solidFill>
                <a:latin typeface="Arial" charset="0"/>
                <a:ea typeface="宋体" pitchFamily="2" charset="-122"/>
              </a:defRPr>
            </a:lvl6pPr>
            <a:lvl7pPr marL="914400" algn="l" rtl="0" fontAlgn="base">
              <a:spcBef>
                <a:spcPct val="0"/>
              </a:spcBef>
              <a:spcAft>
                <a:spcPct val="0"/>
              </a:spcAft>
              <a:defRPr sz="4400" b="1">
                <a:solidFill>
                  <a:srgbClr val="FF0000"/>
                </a:solidFill>
                <a:latin typeface="Arial" charset="0"/>
                <a:ea typeface="宋体" pitchFamily="2" charset="-122"/>
              </a:defRPr>
            </a:lvl7pPr>
            <a:lvl8pPr marL="1371600" algn="l" rtl="0" fontAlgn="base">
              <a:spcBef>
                <a:spcPct val="0"/>
              </a:spcBef>
              <a:spcAft>
                <a:spcPct val="0"/>
              </a:spcAft>
              <a:defRPr sz="4400" b="1">
                <a:solidFill>
                  <a:srgbClr val="FF0000"/>
                </a:solidFill>
                <a:latin typeface="Arial" charset="0"/>
                <a:ea typeface="宋体" pitchFamily="2" charset="-122"/>
              </a:defRPr>
            </a:lvl8pPr>
            <a:lvl9pPr marL="1828800" algn="l" rtl="0" fontAlgn="base">
              <a:spcBef>
                <a:spcPct val="0"/>
              </a:spcBef>
              <a:spcAft>
                <a:spcPct val="0"/>
              </a:spcAft>
              <a:defRPr sz="4400" b="1">
                <a:solidFill>
                  <a:srgbClr val="FF0000"/>
                </a:solidFill>
                <a:latin typeface="Arial" charset="0"/>
                <a:ea typeface="宋体" pitchFamily="2" charset="-122"/>
              </a:defRPr>
            </a:lvl9pPr>
          </a:lstStyle>
          <a:p>
            <a:pPr algn="r"/>
            <a:r>
              <a:rPr lang="zh-CN" altLang="en-US" sz="3200" kern="0" dirty="0">
                <a:latin typeface="Verdana" pitchFamily="34" charset="0"/>
                <a:ea typeface="宋体" pitchFamily="2" charset="-122"/>
              </a:rPr>
              <a:t>软件开发过程的三要素</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idx="4294967295"/>
          </p:nvPr>
        </p:nvSpPr>
        <p:spPr/>
        <p:txBody>
          <a:bodyPr/>
          <a:lstStyle/>
          <a:p>
            <a:r>
              <a:rPr lang="en-US" altLang="zh-CN" sz="4200">
                <a:latin typeface="黑体" pitchFamily="2" charset="-122"/>
                <a:ea typeface="黑体" pitchFamily="2" charset="-122"/>
              </a:rPr>
              <a:t>2 </a:t>
            </a:r>
            <a:r>
              <a:rPr lang="zh-CN" altLang="en-US" sz="4200">
                <a:latin typeface="黑体" pitchFamily="2" charset="-122"/>
                <a:ea typeface="黑体" pitchFamily="2" charset="-122"/>
              </a:rPr>
              <a:t>工具</a:t>
            </a:r>
          </a:p>
        </p:txBody>
      </p:sp>
      <p:pic>
        <p:nvPicPr>
          <p:cNvPr id="553987" name="Picture 3"/>
          <p:cNvPicPr>
            <a:picLocks noChangeAspect="1" noChangeArrowheads="1"/>
          </p:cNvPicPr>
          <p:nvPr/>
        </p:nvPicPr>
        <p:blipFill>
          <a:blip r:embed="rId2"/>
          <a:srcRect/>
          <a:stretch>
            <a:fillRect/>
          </a:stretch>
        </p:blipFill>
        <p:spPr bwMode="auto">
          <a:xfrm>
            <a:off x="134344" y="1569816"/>
            <a:ext cx="7866656" cy="5250153"/>
          </a:xfrm>
          <a:prstGeom prst="rect">
            <a:avLst/>
          </a:prstGeom>
          <a:noFill/>
          <a:ln w="9525">
            <a:noFill/>
            <a:miter lim="800000"/>
            <a:headEnd/>
            <a:tailEnd/>
          </a:ln>
          <a:effectLst/>
        </p:spPr>
      </p:pic>
      <p:sp>
        <p:nvSpPr>
          <p:cNvPr id="4" name="灯片编号占位符 3">
            <a:extLst>
              <a:ext uri="{FF2B5EF4-FFF2-40B4-BE49-F238E27FC236}">
                <a16:creationId xmlns:a16="http://schemas.microsoft.com/office/drawing/2014/main" id="{211C713B-BE8D-4F56-8BE9-8E44FD524D8D}"/>
              </a:ext>
            </a:extLst>
          </p:cNvPr>
          <p:cNvSpPr txBox="1">
            <a:spLocks/>
          </p:cNvSpPr>
          <p:nvPr/>
        </p:nvSpPr>
        <p:spPr>
          <a:xfrm>
            <a:off x="6629400" y="6171406"/>
            <a:ext cx="2133600" cy="341313"/>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r>
              <a:rPr lang="zh-CN" altLang="en-US" dirty="0"/>
              <a:t>第</a:t>
            </a:r>
            <a:r>
              <a:rPr lang="en-US" altLang="zh-CN" dirty="0"/>
              <a:t>11.</a:t>
            </a:r>
            <a:fld id="{528572B1-27AD-4649-A0E6-D93F194CE089}" type="slidenum">
              <a:rPr lang="zh-CN" altLang="en-US" smtClean="0"/>
              <a:pPr algn="r">
                <a:defRPr/>
              </a:pPr>
              <a:t>9</a:t>
            </a:fld>
            <a:r>
              <a:rPr lang="zh-CN" altLang="en-US" dirty="0"/>
              <a:t>页</a:t>
            </a:r>
          </a:p>
        </p:txBody>
      </p:sp>
      <p:sp>
        <p:nvSpPr>
          <p:cNvPr id="5" name="Rectangle 2">
            <a:extLst>
              <a:ext uri="{FF2B5EF4-FFF2-40B4-BE49-F238E27FC236}">
                <a16:creationId xmlns:a16="http://schemas.microsoft.com/office/drawing/2014/main" id="{6821DE6D-774A-4C26-9F99-818DCC674493}"/>
              </a:ext>
            </a:extLst>
          </p:cNvPr>
          <p:cNvSpPr txBox="1">
            <a:spLocks noChangeArrowheads="1"/>
          </p:cNvSpPr>
          <p:nvPr/>
        </p:nvSpPr>
        <p:spPr bwMode="auto">
          <a:xfrm>
            <a:off x="4572000" y="0"/>
            <a:ext cx="453957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a:solidFill>
                  <a:srgbClr val="FF0000"/>
                </a:solidFill>
                <a:latin typeface="+mj-lt"/>
                <a:ea typeface="+mj-ea"/>
                <a:cs typeface="+mj-cs"/>
              </a:defRPr>
            </a:lvl1pPr>
            <a:lvl2pPr algn="l" rtl="0" eaLnBrk="0" fontAlgn="base" hangingPunct="0">
              <a:spcBef>
                <a:spcPct val="0"/>
              </a:spcBef>
              <a:spcAft>
                <a:spcPct val="0"/>
              </a:spcAft>
              <a:defRPr sz="4400" b="1">
                <a:solidFill>
                  <a:srgbClr val="FF0000"/>
                </a:solidFill>
                <a:latin typeface="Arial" charset="0"/>
                <a:ea typeface="宋体" pitchFamily="2" charset="-122"/>
              </a:defRPr>
            </a:lvl2pPr>
            <a:lvl3pPr algn="l" rtl="0" eaLnBrk="0" fontAlgn="base" hangingPunct="0">
              <a:spcBef>
                <a:spcPct val="0"/>
              </a:spcBef>
              <a:spcAft>
                <a:spcPct val="0"/>
              </a:spcAft>
              <a:defRPr sz="4400" b="1">
                <a:solidFill>
                  <a:srgbClr val="FF0000"/>
                </a:solidFill>
                <a:latin typeface="Arial" charset="0"/>
                <a:ea typeface="宋体" pitchFamily="2" charset="-122"/>
              </a:defRPr>
            </a:lvl3pPr>
            <a:lvl4pPr algn="l" rtl="0" eaLnBrk="0" fontAlgn="base" hangingPunct="0">
              <a:spcBef>
                <a:spcPct val="0"/>
              </a:spcBef>
              <a:spcAft>
                <a:spcPct val="0"/>
              </a:spcAft>
              <a:defRPr sz="4400" b="1">
                <a:solidFill>
                  <a:srgbClr val="FF0000"/>
                </a:solidFill>
                <a:latin typeface="Arial" charset="0"/>
                <a:ea typeface="宋体" pitchFamily="2" charset="-122"/>
              </a:defRPr>
            </a:lvl4pPr>
            <a:lvl5pPr algn="l" rtl="0" eaLnBrk="0" fontAlgn="base" hangingPunct="0">
              <a:spcBef>
                <a:spcPct val="0"/>
              </a:spcBef>
              <a:spcAft>
                <a:spcPct val="0"/>
              </a:spcAft>
              <a:defRPr sz="4400" b="1">
                <a:solidFill>
                  <a:srgbClr val="FF0000"/>
                </a:solidFill>
                <a:latin typeface="Arial" charset="0"/>
                <a:ea typeface="宋体" pitchFamily="2" charset="-122"/>
              </a:defRPr>
            </a:lvl5pPr>
            <a:lvl6pPr marL="457200" algn="l" rtl="0" fontAlgn="base">
              <a:spcBef>
                <a:spcPct val="0"/>
              </a:spcBef>
              <a:spcAft>
                <a:spcPct val="0"/>
              </a:spcAft>
              <a:defRPr sz="4400" b="1">
                <a:solidFill>
                  <a:srgbClr val="FF0000"/>
                </a:solidFill>
                <a:latin typeface="Arial" charset="0"/>
                <a:ea typeface="宋体" pitchFamily="2" charset="-122"/>
              </a:defRPr>
            </a:lvl6pPr>
            <a:lvl7pPr marL="914400" algn="l" rtl="0" fontAlgn="base">
              <a:spcBef>
                <a:spcPct val="0"/>
              </a:spcBef>
              <a:spcAft>
                <a:spcPct val="0"/>
              </a:spcAft>
              <a:defRPr sz="4400" b="1">
                <a:solidFill>
                  <a:srgbClr val="FF0000"/>
                </a:solidFill>
                <a:latin typeface="Arial" charset="0"/>
                <a:ea typeface="宋体" pitchFamily="2" charset="-122"/>
              </a:defRPr>
            </a:lvl7pPr>
            <a:lvl8pPr marL="1371600" algn="l" rtl="0" fontAlgn="base">
              <a:spcBef>
                <a:spcPct val="0"/>
              </a:spcBef>
              <a:spcAft>
                <a:spcPct val="0"/>
              </a:spcAft>
              <a:defRPr sz="4400" b="1">
                <a:solidFill>
                  <a:srgbClr val="FF0000"/>
                </a:solidFill>
                <a:latin typeface="Arial" charset="0"/>
                <a:ea typeface="宋体" pitchFamily="2" charset="-122"/>
              </a:defRPr>
            </a:lvl8pPr>
            <a:lvl9pPr marL="1828800" algn="l" rtl="0" fontAlgn="base">
              <a:spcBef>
                <a:spcPct val="0"/>
              </a:spcBef>
              <a:spcAft>
                <a:spcPct val="0"/>
              </a:spcAft>
              <a:defRPr sz="4400" b="1">
                <a:solidFill>
                  <a:srgbClr val="FF0000"/>
                </a:solidFill>
                <a:latin typeface="Arial" charset="0"/>
                <a:ea typeface="宋体" pitchFamily="2" charset="-122"/>
              </a:defRPr>
            </a:lvl9pPr>
          </a:lstStyle>
          <a:p>
            <a:pPr algn="r"/>
            <a:r>
              <a:rPr lang="zh-CN" altLang="en-US" sz="3200" kern="0" dirty="0">
                <a:latin typeface="Verdana" pitchFamily="34" charset="0"/>
                <a:ea typeface="宋体" pitchFamily="2" charset="-122"/>
              </a:rPr>
              <a:t>软件开发过程的三要素</a:t>
            </a:r>
          </a:p>
        </p:txBody>
      </p:sp>
    </p:spTree>
  </p:cSld>
  <p:clrMapOvr>
    <a:masterClrMapping/>
  </p:clrMapOvr>
</p:sld>
</file>

<file path=ppt/theme/theme1.xml><?xml version="1.0" encoding="utf-8"?>
<a:theme xmlns:a="http://schemas.openxmlformats.org/drawingml/2006/main" name="UML面向对象设计与分析教程">
  <a:themeElements>
    <a:clrScheme name="SQL Server实用简明教程(第三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QL Server实用简明教程(第三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QL Server实用简明教程(第三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QL Server实用简明教程(第三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QL Server实用简明教程(第三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QL Server实用简明教程(第三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QL Server实用简明教程(第三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QL Server实用简明教程(第三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QL Server实用简明教程(第三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QL Server实用简明教程(第三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QL Server实用简明教程(第三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QL Server实用简明教程(第三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QL Server实用简明教程(第三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QL Server实用简明教程(第三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3057</TotalTime>
  <Words>2981</Words>
  <Application>Microsoft Office PowerPoint</Application>
  <PresentationFormat>全屏显示(4:3)</PresentationFormat>
  <Paragraphs>426</Paragraphs>
  <Slides>71</Slides>
  <Notes>2</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71</vt:i4>
      </vt:variant>
    </vt:vector>
  </HeadingPairs>
  <TitlesOfParts>
    <vt:vector size="82" baseType="lpstr">
      <vt:lpstr>굴림</vt:lpstr>
      <vt:lpstr>华文行楷</vt:lpstr>
      <vt:lpstr>楷体_GB2312</vt:lpstr>
      <vt:lpstr>黑体</vt:lpstr>
      <vt:lpstr>Arial</vt:lpstr>
      <vt:lpstr>Calibri</vt:lpstr>
      <vt:lpstr>Times New Roman</vt:lpstr>
      <vt:lpstr>Verdana</vt:lpstr>
      <vt:lpstr>Wingdings</vt:lpstr>
      <vt:lpstr>UML面向对象设计与分析教程</vt:lpstr>
      <vt:lpstr>Microsoft Visio 2003-2010 Drawing</vt:lpstr>
      <vt:lpstr>第11章  统一软件过程</vt:lpstr>
      <vt:lpstr>本章概述</vt:lpstr>
      <vt:lpstr>本章的学习目标</vt:lpstr>
      <vt:lpstr>PowerPoint 演示文稿</vt:lpstr>
      <vt:lpstr> 1  软件过程历史概述 </vt:lpstr>
      <vt:lpstr> 1.1  软件开发过程简介</vt:lpstr>
      <vt:lpstr>1.1 软件开发过程的三要素</vt:lpstr>
      <vt:lpstr>1 表示法——建模</vt:lpstr>
      <vt:lpstr>2 工具</vt:lpstr>
      <vt:lpstr>3 开发过程</vt:lpstr>
      <vt:lpstr>PowerPoint 演示文稿</vt:lpstr>
      <vt:lpstr> 2  RUP简介</vt:lpstr>
      <vt:lpstr> 2.1  RUP过程的背景</vt:lpstr>
      <vt:lpstr> 2.1  RUP过程的背景</vt:lpstr>
      <vt:lpstr>1.  瀑布模型（Waterfall Model）</vt:lpstr>
      <vt:lpstr>2.  螺旋模型</vt:lpstr>
      <vt:lpstr>2.  螺旋模型</vt:lpstr>
      <vt:lpstr> 2.3 现代软件开发模型</vt:lpstr>
      <vt:lpstr>PowerPoint 演示文稿</vt:lpstr>
      <vt:lpstr>PowerPoint 演示文稿</vt:lpstr>
      <vt:lpstr>PowerPoint 演示文稿</vt:lpstr>
      <vt:lpstr> 3  RUP的二维开发模型</vt:lpstr>
      <vt:lpstr> 3  RUP的二维开发模型</vt:lpstr>
      <vt:lpstr> 3  RUP的二维开发模型</vt:lpstr>
      <vt:lpstr> 3.1  RUP的核心工作流 </vt:lpstr>
      <vt:lpstr> 3.1  RUP的核心工作流</vt:lpstr>
      <vt:lpstr>1.  商业建模（Business Modeling）</vt:lpstr>
      <vt:lpstr>4.  实现（Implementation）</vt:lpstr>
      <vt:lpstr>7.  设置和变更管理（Configuration and Change Management）</vt:lpstr>
      <vt:lpstr> 3.2  RUP的四个阶段</vt:lpstr>
      <vt:lpstr>1.  初始阶段</vt:lpstr>
      <vt:lpstr>1.  初始阶段</vt:lpstr>
      <vt:lpstr>1.  初始阶段</vt:lpstr>
      <vt:lpstr>2.  细化阶段</vt:lpstr>
      <vt:lpstr>2.  细化阶段</vt:lpstr>
      <vt:lpstr>3.  构造阶段</vt:lpstr>
      <vt:lpstr>3.  构造阶段</vt:lpstr>
      <vt:lpstr>4.  交付阶段</vt:lpstr>
      <vt:lpstr>4.  交付阶段</vt:lpstr>
      <vt:lpstr> 3.3  RUP的迭代开发模型</vt:lpstr>
      <vt:lpstr> 3.3  RUP的迭代开发模型</vt:lpstr>
      <vt:lpstr> 4  RUP核心工作流</vt:lpstr>
      <vt:lpstr> 4.1  需求捕获工作流</vt:lpstr>
      <vt:lpstr> 4.1  需求捕获工作流</vt:lpstr>
      <vt:lpstr> 4.1  需求捕获工作流</vt:lpstr>
      <vt:lpstr>1.  制品</vt:lpstr>
      <vt:lpstr>2.  工作人员</vt:lpstr>
      <vt:lpstr>3.  工作流</vt:lpstr>
      <vt:lpstr> 4.2  分析工作流</vt:lpstr>
      <vt:lpstr> 4.2  分析工作流</vt:lpstr>
      <vt:lpstr>1.  制品</vt:lpstr>
      <vt:lpstr>2.  工作人员</vt:lpstr>
      <vt:lpstr>3.  工作流</vt:lpstr>
      <vt:lpstr> 4.3  设计工作流</vt:lpstr>
      <vt:lpstr> 4.3  设计工作流</vt:lpstr>
      <vt:lpstr> 4.3  设计工作流</vt:lpstr>
      <vt:lpstr>1.  制品</vt:lpstr>
      <vt:lpstr>2.  工作人员</vt:lpstr>
      <vt:lpstr>3.  工作流</vt:lpstr>
      <vt:lpstr> 4.4  实现工作流</vt:lpstr>
      <vt:lpstr> 4.4  实现工作流</vt:lpstr>
      <vt:lpstr> 4.4  实现工作流</vt:lpstr>
      <vt:lpstr>1.  制品</vt:lpstr>
      <vt:lpstr>2.  工作人员</vt:lpstr>
      <vt:lpstr>3.  工作流</vt:lpstr>
      <vt:lpstr> 4.4  测试工作流</vt:lpstr>
      <vt:lpstr> 4.4  测试工作流</vt:lpstr>
      <vt:lpstr> 4.4  测试工作流</vt:lpstr>
      <vt:lpstr>1.  制品</vt:lpstr>
      <vt:lpstr>2.  工作人员</vt:lpstr>
      <vt:lpstr>3.  工作流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xuejunxiao</dc:creator>
  <cp:lastModifiedBy>wu andy</cp:lastModifiedBy>
  <cp:revision>385</cp:revision>
  <dcterms:created xsi:type="dcterms:W3CDTF">2007-03-24T22:53:15Z</dcterms:created>
  <dcterms:modified xsi:type="dcterms:W3CDTF">2021-05-12T07:14:20Z</dcterms:modified>
</cp:coreProperties>
</file>