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E0D50-98C5-4363-B70B-0FE1B7A0CA8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9AB7F-5250-4BC2-9B73-75E6A7B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9AB7F-5250-4BC2-9B73-75E6A7BAE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8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254D6-4EC1-46D0-B548-7E80D2E23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51CD6-94A2-4AA9-B6DF-5D5B9D008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6C9E9-34E8-4DB2-A22F-B848FD3C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21473-3D58-4A85-B3CC-A6685E10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099F-739E-4BE5-8A41-C1DF16DB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5B007-51BE-4BC3-A0E1-C5853AC2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39553C-C423-418A-ABAF-D25AE5153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58AA4-1EA5-4B30-A572-79F5B0E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C49EA-8003-4BE8-AC55-C2B8C132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F95C6-4C8D-4402-B519-DDE4FC7F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F7B847-8EC7-461C-AE46-A30057D36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1A406-D23D-4ED3-BE09-9EC001E64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0C6B2-3460-4225-98E0-894AE743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83E42-6AF8-4B27-8FF0-4A455175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A359D-AE6A-4B99-89A2-6D2F936C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CC61-3C86-4C48-8F15-68CB6429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E305C-7978-48F0-AC09-2C1D4636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7C5CC-3F20-4718-A088-4BAD4B3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BC60E-BD30-4822-A495-A818B41A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4CF9A-CCCD-415E-B3B9-872D0614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F3870-DFB0-48AD-8083-5276CB9C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975FF-9B0E-42AF-80ED-CB885B407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980F2-D7C2-4C3D-8264-EB99CF9F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53866-809A-4612-8044-2E2A7E0E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87FE7-EDAD-4ACF-B71D-347C7B31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9394D-544D-432C-AB85-F8457FF9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169B2-F9CC-4F66-A0F7-50068AA91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59BED1-4655-4079-B034-0BF3134A6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3D171-FF56-4477-B5F0-0D817141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D0644-BC4C-46CD-B0EE-D0D332D7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2713C-FE54-4237-B8F1-6015CE1A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2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C872F-C252-44A6-82D0-E2CEFA38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C11FF-791D-43EE-AF71-8D07F369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9BAB6-4BD1-4246-9946-A65AC6B6F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950D5F-B4D4-4740-B270-8E7513F3C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4EF32A-84A8-4B38-8BE4-F777192AE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A603AA-47FE-46BE-B454-066F348B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4FE59D-4612-44E5-A3F6-92347418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88871D-C870-492A-9FE9-32A4703E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9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068C4-43B8-4906-8E1C-BB6D1911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40C68-B25F-409A-9A73-9355D768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46065-F4BB-4A9D-9278-BDC18A4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C595F-D803-4EFC-B1B8-1A31C36C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7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F6E1D-E857-4DC6-BDA2-6D9F2128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9178FB-3F4D-4A06-896A-32D557F9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14A080-B1A3-441D-9552-06CA90E5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0EF90-46AE-4ECF-BDAA-7B8EF8C2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56FCD-F09E-4F76-946D-EAB8980D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1388A5-1CB0-4F5C-ABC4-67506C89E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9B4D3-42DF-4D40-AE1F-40E4C901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8E169-9F87-43B8-9D63-F30F4F6E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E5E6A-7653-40B0-8E0C-947F9ACD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DE14A-BF2F-4CE0-9BC8-4A235FB0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B0A668-FD43-4158-AA8A-CA53C116C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49246-3293-45C5-A258-0082D879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9A0B9-B79D-42B8-82AE-36C52199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C8D26-927A-4698-ADD7-7378E92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67AA0-9961-471E-8E72-523727E0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4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15E259-CE3D-421F-97DB-58826D98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C8552-0E75-4454-ACED-5C3045749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B7072-E33A-4971-951D-D933D5EF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96D2-5F8D-426E-A8C7-55BF097B01B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3A220-E384-458F-A72A-C8296F24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7F387-AB43-4B99-9C90-A323F267B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500B1-2122-474D-BADE-8DEB2D853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375" y="1122363"/>
            <a:ext cx="7557961" cy="2387600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语言程序设计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4DD368-EA47-4EED-B4CE-C48F8501A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375" y="3602038"/>
            <a:ext cx="7557961" cy="1655762"/>
          </a:xfrm>
        </p:spPr>
        <p:txBody>
          <a:bodyPr/>
          <a:lstStyle/>
          <a:p>
            <a:r>
              <a:rPr lang="zh-CN" altLang="en-US" dirty="0"/>
              <a:t>上课地点：求北</a:t>
            </a:r>
            <a:r>
              <a:rPr lang="en-US" altLang="zh-CN" dirty="0"/>
              <a:t>604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C14D61-312C-406C-8CEC-FF184CF67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05" y="0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1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5F333-F62D-453B-ABE7-B2F87076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关于课程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F83E3-CDEA-4054-B844-4EC318EE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了解学生情况</a:t>
            </a:r>
            <a:endParaRPr lang="en-US" altLang="zh-CN" dirty="0"/>
          </a:p>
          <a:p>
            <a:pPr lvl="1"/>
            <a:r>
              <a:rPr lang="en-US" altLang="zh-CN" dirty="0"/>
              <a:t>V C</a:t>
            </a:r>
            <a:r>
              <a:rPr lang="zh-CN" altLang="en-US" dirty="0"/>
              <a:t>语言基础</a:t>
            </a:r>
            <a:endParaRPr lang="en-US" altLang="zh-CN" dirty="0"/>
          </a:p>
          <a:p>
            <a:pPr lvl="1"/>
            <a:r>
              <a:rPr lang="en-US" altLang="zh-CN" dirty="0"/>
              <a:t>X UML</a:t>
            </a:r>
            <a:r>
              <a:rPr lang="zh-CN" altLang="en-US" dirty="0"/>
              <a:t>基础， </a:t>
            </a:r>
            <a:endParaRPr lang="en-US" altLang="zh-CN" dirty="0"/>
          </a:p>
          <a:p>
            <a:pPr lvl="1"/>
            <a:r>
              <a:rPr lang="en-US" altLang="zh-CN" dirty="0"/>
              <a:t>V JAVA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翻转课堂</a:t>
            </a:r>
            <a:endParaRPr lang="en-US" altLang="zh-CN" dirty="0"/>
          </a:p>
          <a:p>
            <a:r>
              <a:rPr lang="zh-CN" altLang="en-US" dirty="0"/>
              <a:t>成绩构成</a:t>
            </a:r>
            <a:endParaRPr lang="en-US" altLang="zh-CN" dirty="0"/>
          </a:p>
          <a:p>
            <a:pPr lvl="1"/>
            <a:r>
              <a:rPr lang="zh-CN" altLang="en-US" dirty="0"/>
              <a:t>考勤</a:t>
            </a:r>
            <a:endParaRPr lang="en-US" altLang="zh-CN" dirty="0"/>
          </a:p>
          <a:p>
            <a:pPr lvl="1"/>
            <a:r>
              <a:rPr lang="zh-CN" altLang="en-US" dirty="0"/>
              <a:t>实验报告，课堂作业</a:t>
            </a:r>
            <a:endParaRPr lang="en-US" altLang="zh-CN" dirty="0"/>
          </a:p>
          <a:p>
            <a:pPr lvl="1"/>
            <a:r>
              <a:rPr lang="zh-CN" altLang="en-US" dirty="0"/>
              <a:t>考试成绩 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5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2DB54-C176-4478-B522-737BD01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上课时间</a:t>
            </a:r>
          </a:p>
          <a:p>
            <a:r>
              <a:rPr lang="en-US" altLang="zh-CN" dirty="0"/>
              <a:t>5	13:30 - 14:15</a:t>
            </a:r>
          </a:p>
          <a:p>
            <a:r>
              <a:rPr lang="en-US" altLang="zh-CN" dirty="0"/>
              <a:t>6	14:20 - 15:05</a:t>
            </a:r>
          </a:p>
          <a:p>
            <a:r>
              <a:rPr lang="en-US" altLang="zh-CN" dirty="0"/>
              <a:t>7	15:15 - 16:00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0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8A3B3-F337-4358-85C8-13FDF121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考试内容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06527-0F66-4E2E-97FD-3115FDF9B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44937"/>
          </a:xfrm>
        </p:spPr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</a:pPr>
            <a:r>
              <a:rPr lang="zh-CN" altLang="en-US" dirty="0"/>
              <a:t>第一部分 </a:t>
            </a:r>
            <a:r>
              <a:rPr lang="en-US" altLang="zh-CN" dirty="0"/>
              <a:t>15</a:t>
            </a:r>
          </a:p>
          <a:p>
            <a:pPr marL="457200" lvl="1" algn="just">
              <a:spcBef>
                <a:spcPts val="0"/>
              </a:spcBef>
            </a:pPr>
            <a:r>
              <a:rPr lang="en-US" altLang="zh-CN" dirty="0"/>
              <a:t>1. </a:t>
            </a:r>
            <a:r>
              <a:rPr lang="zh-CN" altLang="en-US" dirty="0"/>
              <a:t>绪论</a:t>
            </a:r>
          </a:p>
          <a:p>
            <a:pPr marL="457200" lvl="1" algn="just">
              <a:spcBef>
                <a:spcPts val="0"/>
              </a:spcBef>
            </a:pPr>
            <a:r>
              <a:rPr lang="en-US" altLang="zh-CN" dirty="0"/>
              <a:t>2. C++</a:t>
            </a:r>
            <a:r>
              <a:rPr lang="zh-CN" altLang="en-US" dirty="0"/>
              <a:t>简单程序设计</a:t>
            </a:r>
          </a:p>
          <a:p>
            <a:pPr marL="457200" lvl="1" algn="just">
              <a:spcBef>
                <a:spcPts val="0"/>
              </a:spcBef>
            </a:pPr>
            <a:r>
              <a:rPr lang="en-US" altLang="zh-CN" dirty="0"/>
              <a:t>3. </a:t>
            </a:r>
            <a:r>
              <a:rPr lang="zh-CN" altLang="en-US" dirty="0"/>
              <a:t>函数</a:t>
            </a:r>
          </a:p>
          <a:p>
            <a:pPr marL="914400" lvl="2" algn="just">
              <a:spcBef>
                <a:spcPts val="0"/>
              </a:spcBef>
            </a:pPr>
            <a:r>
              <a:rPr lang="zh-CN" altLang="en-US" dirty="0"/>
              <a:t>单选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  <a:r>
              <a:rPr lang="en-US" altLang="zh-CN" dirty="0" err="1"/>
              <a:t>x2</a:t>
            </a:r>
            <a:endParaRPr lang="en-US" altLang="zh-CN" dirty="0"/>
          </a:p>
          <a:p>
            <a:pPr marL="914400" lvl="2" algn="just">
              <a:spcBef>
                <a:spcPts val="0"/>
              </a:spcBef>
            </a:pPr>
            <a:r>
              <a:rPr lang="zh-CN" altLang="en-US" dirty="0"/>
              <a:t>读程序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r>
              <a:rPr lang="en-US" altLang="zh-CN" dirty="0" err="1"/>
              <a:t>x5</a:t>
            </a:r>
            <a:endParaRPr lang="en-US" altLang="zh-CN" dirty="0"/>
          </a:p>
          <a:p>
            <a:pPr marL="0" indent="0" algn="just">
              <a:spcBef>
                <a:spcPts val="0"/>
              </a:spcBef>
              <a:buNone/>
            </a:pPr>
            <a:endParaRPr lang="en-US" altLang="zh-CN" dirty="0"/>
          </a:p>
          <a:p>
            <a:pPr marL="0" algn="just">
              <a:spcBef>
                <a:spcPts val="0"/>
              </a:spcBef>
            </a:pPr>
            <a:r>
              <a:rPr lang="zh-CN" altLang="en-US" dirty="0"/>
              <a:t>第二部分  </a:t>
            </a:r>
            <a:r>
              <a:rPr lang="en-US" altLang="zh-CN" dirty="0"/>
              <a:t>38</a:t>
            </a:r>
          </a:p>
          <a:p>
            <a:pPr marL="457200" lvl="1" algn="just">
              <a:spcBef>
                <a:spcPts val="0"/>
              </a:spcBef>
            </a:pPr>
            <a:r>
              <a:rPr lang="en-US" altLang="zh-CN" dirty="0"/>
              <a:t>4. </a:t>
            </a:r>
            <a:r>
              <a:rPr lang="zh-CN" altLang="en-US" dirty="0"/>
              <a:t>类与对象</a:t>
            </a:r>
          </a:p>
          <a:p>
            <a:pPr marL="457200" lvl="1" algn="just">
              <a:spcBef>
                <a:spcPts val="0"/>
              </a:spcBef>
            </a:pPr>
            <a:r>
              <a:rPr lang="en-US" altLang="zh-CN" dirty="0"/>
              <a:t>5. </a:t>
            </a:r>
            <a:r>
              <a:rPr lang="zh-CN" altLang="en-US" dirty="0"/>
              <a:t>数据的共享与保护</a:t>
            </a:r>
          </a:p>
          <a:p>
            <a:pPr marL="457200" lvl="1" algn="just">
              <a:spcBef>
                <a:spcPts val="0"/>
              </a:spcBef>
            </a:pPr>
            <a:r>
              <a:rPr lang="en-US" altLang="zh-CN" dirty="0"/>
              <a:t>6. </a:t>
            </a:r>
            <a:r>
              <a:rPr lang="zh-CN" altLang="en-US" dirty="0"/>
              <a:t>数组，指针与字符串</a:t>
            </a:r>
          </a:p>
          <a:p>
            <a:pPr marL="914400" lvl="2" algn="just">
              <a:spcBef>
                <a:spcPts val="0"/>
              </a:spcBef>
            </a:pPr>
            <a:r>
              <a:rPr lang="zh-CN" altLang="en-US" dirty="0"/>
              <a:t>单选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  <a:r>
              <a:rPr lang="en-US" altLang="zh-CN" dirty="0" err="1"/>
              <a:t>x2</a:t>
            </a:r>
            <a:endParaRPr lang="en-US" altLang="zh-CN" dirty="0"/>
          </a:p>
          <a:p>
            <a:pPr marL="914400" lvl="2" algn="just">
              <a:spcBef>
                <a:spcPts val="0"/>
              </a:spcBef>
            </a:pPr>
            <a:r>
              <a:rPr lang="zh-CN" altLang="en-US" dirty="0"/>
              <a:t>读程序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r>
              <a:rPr lang="en-US" altLang="zh-CN" dirty="0" err="1"/>
              <a:t>x5</a:t>
            </a:r>
            <a:endParaRPr lang="en-US" altLang="zh-CN" dirty="0"/>
          </a:p>
          <a:p>
            <a:pPr marL="914400" lvl="2" algn="just">
              <a:spcBef>
                <a:spcPts val="0"/>
              </a:spcBef>
            </a:pPr>
            <a:r>
              <a:rPr lang="zh-CN" altLang="en-US" dirty="0"/>
              <a:t>填空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  <a:r>
              <a:rPr lang="en-US" altLang="zh-CN" dirty="0" err="1"/>
              <a:t>x2</a:t>
            </a:r>
            <a:endParaRPr lang="en-US" altLang="zh-CN" dirty="0"/>
          </a:p>
          <a:p>
            <a:pPr marL="914400" lvl="2" algn="just">
              <a:spcBef>
                <a:spcPts val="0"/>
              </a:spcBef>
            </a:pPr>
            <a:r>
              <a:rPr lang="zh-CN" altLang="en-US" dirty="0"/>
              <a:t>简述题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r>
              <a:rPr lang="en-US" altLang="zh-CN" dirty="0" err="1"/>
              <a:t>x6</a:t>
            </a:r>
            <a:endParaRPr lang="en-US" altLang="zh-CN" dirty="0"/>
          </a:p>
          <a:p>
            <a:pPr marL="914400" lvl="2" algn="just">
              <a:spcBef>
                <a:spcPts val="0"/>
              </a:spcBef>
            </a:pPr>
            <a:r>
              <a:rPr lang="zh-CN" altLang="en-US" dirty="0"/>
              <a:t>编程题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r>
              <a:rPr lang="en-US" altLang="zh-CN" dirty="0" err="1"/>
              <a:t>x9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AF8ED2-C1A5-461A-828B-96F36CF2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8387" cy="4744936"/>
          </a:xfrm>
        </p:spPr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</a:pPr>
            <a:r>
              <a:rPr lang="zh-CN" altLang="en-US" dirty="0"/>
              <a:t>第三部分  </a:t>
            </a:r>
            <a:r>
              <a:rPr lang="en-US" altLang="zh-CN" dirty="0"/>
              <a:t>47</a:t>
            </a:r>
          </a:p>
          <a:p>
            <a:pPr marL="457200" lvl="1" algn="just">
              <a:spcBef>
                <a:spcPts val="0"/>
              </a:spcBef>
            </a:pPr>
            <a:r>
              <a:rPr lang="en-US" altLang="zh-CN" dirty="0"/>
              <a:t>7. </a:t>
            </a:r>
            <a:r>
              <a:rPr lang="zh-CN" altLang="en-US" dirty="0"/>
              <a:t>继承与派生</a:t>
            </a:r>
          </a:p>
          <a:p>
            <a:pPr marL="457200" lvl="1" algn="just">
              <a:spcBef>
                <a:spcPts val="0"/>
              </a:spcBef>
            </a:pPr>
            <a:r>
              <a:rPr lang="en-US" altLang="zh-CN" dirty="0"/>
              <a:t>8. </a:t>
            </a:r>
            <a:r>
              <a:rPr lang="zh-CN" altLang="en-US" dirty="0"/>
              <a:t>多态性</a:t>
            </a:r>
          </a:p>
          <a:p>
            <a:pPr marL="914400" lvl="2" algn="just">
              <a:spcBef>
                <a:spcPts val="0"/>
              </a:spcBef>
            </a:pPr>
            <a:r>
              <a:rPr lang="zh-CN" altLang="en-US" dirty="0"/>
              <a:t>单选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  <a:r>
              <a:rPr lang="en-US" altLang="zh-CN" dirty="0" err="1"/>
              <a:t>X2</a:t>
            </a:r>
            <a:endParaRPr lang="en-US" altLang="zh-CN" dirty="0"/>
          </a:p>
          <a:p>
            <a:pPr marL="914400" lvl="2" algn="just">
              <a:spcBef>
                <a:spcPts val="0"/>
              </a:spcBef>
            </a:pPr>
            <a:r>
              <a:rPr lang="zh-CN" altLang="en-US" dirty="0"/>
              <a:t>读程序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r>
              <a:rPr lang="en-US" altLang="zh-CN" dirty="0" err="1"/>
              <a:t>x5</a:t>
            </a:r>
            <a:endParaRPr lang="en-US" altLang="zh-CN" dirty="0"/>
          </a:p>
          <a:p>
            <a:pPr marL="914400" lvl="2" algn="just">
              <a:spcBef>
                <a:spcPts val="0"/>
              </a:spcBef>
            </a:pPr>
            <a:r>
              <a:rPr lang="zh-CN" altLang="en-US" dirty="0"/>
              <a:t>简述题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r>
              <a:rPr lang="en-US" altLang="zh-CN" dirty="0" err="1"/>
              <a:t>x6</a:t>
            </a:r>
            <a:endParaRPr lang="en-US" altLang="zh-CN" dirty="0"/>
          </a:p>
          <a:p>
            <a:pPr marL="914400" lvl="2" algn="just">
              <a:spcBef>
                <a:spcPts val="0"/>
              </a:spcBef>
            </a:pPr>
            <a:r>
              <a:rPr lang="zh-CN" altLang="en-US" dirty="0"/>
              <a:t>编程题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endParaRPr lang="en-US" altLang="zh-CN" dirty="0"/>
          </a:p>
          <a:p>
            <a:pPr marL="0" algn="just">
              <a:spcBef>
                <a:spcPts val="0"/>
              </a:spcBef>
            </a:pPr>
            <a:endParaRPr lang="en-US" altLang="zh-CN" dirty="0"/>
          </a:p>
          <a:p>
            <a:pPr marL="0" algn="just">
              <a:spcBef>
                <a:spcPts val="0"/>
              </a:spcBef>
            </a:pPr>
            <a:r>
              <a:rPr lang="zh-CN" altLang="en-US" sz="2000" dirty="0"/>
              <a:t>时间：</a:t>
            </a:r>
            <a:r>
              <a:rPr lang="en-US" altLang="zh-CN" sz="2000" dirty="0"/>
              <a:t>2021</a:t>
            </a:r>
            <a:r>
              <a:rPr lang="zh-CN" altLang="en-US" sz="2000" dirty="0"/>
              <a:t>年</a:t>
            </a:r>
            <a:r>
              <a:rPr lang="en-US" altLang="zh-CN" sz="2000" dirty="0"/>
              <a:t>11</a:t>
            </a:r>
            <a:r>
              <a:rPr lang="zh-CN" altLang="en-US" sz="2000" dirty="0"/>
              <a:t>月</a:t>
            </a:r>
            <a:r>
              <a:rPr lang="en-US" altLang="zh-CN" sz="2000" dirty="0"/>
              <a:t>22</a:t>
            </a:r>
            <a:r>
              <a:rPr lang="zh-CN" altLang="en-US" sz="2000" dirty="0"/>
              <a:t>日，</a:t>
            </a:r>
            <a:r>
              <a:rPr lang="en-US" altLang="zh-CN" sz="2000" dirty="0"/>
              <a:t>13:30</a:t>
            </a:r>
            <a:r>
              <a:rPr lang="zh-CN" altLang="en-US" sz="2000" dirty="0"/>
              <a:t> </a:t>
            </a:r>
            <a:r>
              <a:rPr lang="en-US" altLang="zh-CN" sz="2000" dirty="0"/>
              <a:t>~</a:t>
            </a:r>
            <a:r>
              <a:rPr lang="zh-CN" altLang="en-US" sz="2000" dirty="0"/>
              <a:t> </a:t>
            </a:r>
            <a:r>
              <a:rPr lang="en-US" altLang="zh-CN" sz="2000"/>
              <a:t>15:30</a:t>
            </a:r>
            <a:r>
              <a:rPr lang="zh-CN" altLang="en-US" sz="2000" dirty="0"/>
              <a:t> ，</a:t>
            </a:r>
          </a:p>
          <a:p>
            <a:pPr marL="0" algn="just">
              <a:spcBef>
                <a:spcPts val="0"/>
              </a:spcBef>
            </a:pPr>
            <a:r>
              <a:rPr lang="zh-CN" altLang="en-US" sz="2000" dirty="0"/>
              <a:t>地点：</a:t>
            </a:r>
            <a:r>
              <a:rPr lang="en-US" altLang="zh-CN" sz="2000" dirty="0" err="1"/>
              <a:t>T102</a:t>
            </a:r>
            <a:r>
              <a:rPr lang="zh-CN" altLang="en-US" sz="2000" dirty="0"/>
              <a:t>教室</a:t>
            </a:r>
          </a:p>
          <a:p>
            <a:pPr marL="0" algn="just">
              <a:spcBef>
                <a:spcPts val="0"/>
              </a:spcBef>
            </a:pPr>
            <a:r>
              <a:rPr lang="zh-CN" altLang="en-US" sz="2000" dirty="0"/>
              <a:t>用途：</a:t>
            </a:r>
            <a:r>
              <a:rPr lang="en-US" altLang="zh-CN" sz="2000" dirty="0"/>
              <a:t>《C++</a:t>
            </a:r>
            <a:r>
              <a:rPr lang="zh-CN" altLang="en-US" sz="2000" dirty="0"/>
              <a:t>程序设计</a:t>
            </a:r>
            <a:r>
              <a:rPr lang="en-US" altLang="zh-CN" sz="2000" dirty="0"/>
              <a:t>》</a:t>
            </a:r>
            <a:r>
              <a:rPr lang="zh-CN" altLang="en-US" sz="2000" dirty="0"/>
              <a:t>开卷考试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87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11ECF-EDD8-4D03-AEE1-5C919CA8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C8258-65D6-467F-8D5E-3B650E14F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39__</a:t>
            </a:r>
            <a:r>
              <a:rPr lang="zh-CN" altLang="en-US" dirty="0"/>
              <a:t>吴傲然</a:t>
            </a:r>
            <a:r>
              <a:rPr lang="en-US" altLang="zh-CN" dirty="0"/>
              <a:t>_</a:t>
            </a:r>
            <a:r>
              <a:rPr lang="zh-CN" altLang="en-US" dirty="0"/>
              <a:t>男</a:t>
            </a:r>
            <a:r>
              <a:rPr lang="en-US" altLang="zh-CN" dirty="0"/>
              <a:t>_20</a:t>
            </a:r>
            <a:r>
              <a:rPr lang="zh-CN" altLang="en-US" dirty="0"/>
              <a:t>计算机</a:t>
            </a:r>
            <a:r>
              <a:rPr lang="en-US" altLang="zh-CN" dirty="0"/>
              <a:t>1      </a:t>
            </a:r>
          </a:p>
          <a:p>
            <a:pPr marL="0" indent="0">
              <a:buNone/>
            </a:pPr>
            <a:r>
              <a:rPr lang="en-US" altLang="zh-CN" dirty="0"/>
              <a:t>     3</a:t>
            </a:r>
            <a:r>
              <a:rPr lang="zh-CN" altLang="en-US" dirty="0"/>
              <a:t>北        </a:t>
            </a:r>
            <a:r>
              <a:rPr lang="en-US" altLang="zh-CN" dirty="0"/>
              <a:t>510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719BE-3348-4A0C-9449-6D25FD7110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2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185</Words>
  <Application>Microsoft Office PowerPoint</Application>
  <PresentationFormat>宽屏</PresentationFormat>
  <Paragraphs>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C++语言程序设计</vt:lpstr>
      <vt:lpstr>关于课程</vt:lpstr>
      <vt:lpstr>PowerPoint 演示文稿</vt:lpstr>
      <vt:lpstr>考试内容: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C++语言程序设计</dc:title>
  <dc:creator>wu andy</dc:creator>
  <cp:lastModifiedBy>Administrator</cp:lastModifiedBy>
  <cp:revision>21</cp:revision>
  <dcterms:created xsi:type="dcterms:W3CDTF">2021-09-06T03:39:34Z</dcterms:created>
  <dcterms:modified xsi:type="dcterms:W3CDTF">2021-11-15T08:02:39Z</dcterms:modified>
</cp:coreProperties>
</file>