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1083-03E0-4D80-8C09-6F5519A6D0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DBAF-C7D9-4AE8-84FE-4026A3A6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AEFC8-86CE-403A-84F3-DBCB5F18BE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4BFC9-F358-4C92-A317-C241B454A86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39B1-A003-43A4-86D2-B86BFC42E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3BE8B-88C2-4E59-B3AC-7D0005FCE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吴增德</a:t>
            </a:r>
            <a:endParaRPr lang="en-US" altLang="zh-CN" dirty="0"/>
          </a:p>
          <a:p>
            <a:r>
              <a:rPr lang="en-US" dirty="0"/>
              <a:t>wuzengde@vip.sina.com</a:t>
            </a:r>
          </a:p>
        </p:txBody>
      </p:sp>
    </p:spTree>
    <p:extLst>
      <p:ext uri="{BB962C8B-B14F-4D97-AF65-F5344CB8AC3E}">
        <p14:creationId xmlns:p14="http://schemas.microsoft.com/office/powerpoint/2010/main" val="22150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Server: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B478C-6DA0-4467-8369-1F7917C2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15925"/>
            <a:ext cx="83439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3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Server: Data Module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057400"/>
            <a:ext cx="86106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96995"/>
              </p:ext>
            </p:extLst>
          </p:nvPr>
        </p:nvGraphicFramePr>
        <p:xfrm>
          <a:off x="457200" y="2590800"/>
          <a:ext cx="8153400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2785513" imgH="1129611" progId="Visio.Drawing.11">
                  <p:embed/>
                </p:oleObj>
              </mc:Choice>
              <mc:Fallback>
                <p:oleObj name="Visio" r:id="rId3" imgW="2785513" imgH="11296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39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4EC-8E75-46E8-8AE1-1C05C7E6216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Video Server: Startup and Shutdown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28600" y="1828800"/>
            <a:ext cx="8686800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457200" y="2286000"/>
          <a:ext cx="83820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3775576" imgH="1771904" progId="Visio.Drawing.11">
                  <p:embed/>
                </p:oleObj>
              </mc:Choice>
              <mc:Fallback>
                <p:oleObj name="Visio" r:id="rId4" imgW="3775576" imgH="17719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3820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95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62712"/>
            <a:ext cx="2133600" cy="365125"/>
          </a:xfrm>
        </p:spPr>
        <p:txBody>
          <a:bodyPr/>
          <a:lstStyle/>
          <a:p>
            <a:fld id="{1237ECD2-AF02-44D9-9A9B-992B334EBC3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04800" y="868362"/>
            <a:ext cx="8458200" cy="571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aphicFrame>
        <p:nvGraphicFramePr>
          <p:cNvPr id="34918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41123"/>
              </p:ext>
            </p:extLst>
          </p:nvPr>
        </p:nvGraphicFramePr>
        <p:xfrm>
          <a:off x="762000" y="944562"/>
          <a:ext cx="7620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4135598" imgH="3343679" progId="Visio.Drawing.11">
                  <p:embed/>
                </p:oleObj>
              </mc:Choice>
              <mc:Fallback>
                <p:oleObj name="Visio" r:id="rId4" imgW="4135598" imgH="33436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44562"/>
                        <a:ext cx="76200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3822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31</Words>
  <Application>Microsoft Office PowerPoint</Application>
  <PresentationFormat>On-screen Show (4:3)</PresentationFormat>
  <Paragraphs>11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Visio</vt:lpstr>
      <vt:lpstr>Architecture</vt:lpstr>
      <vt:lpstr>Video Server: Architecture</vt:lpstr>
      <vt:lpstr>Video Server: Data Module</vt:lpstr>
      <vt:lpstr>Video Server: Startup and Shutdown</vt:lpstr>
      <vt:lpstr>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Server: Architecture</dc:title>
  <dc:creator>Administrator</dc:creator>
  <cp:lastModifiedBy>wu andy</cp:lastModifiedBy>
  <cp:revision>9</cp:revision>
  <dcterms:created xsi:type="dcterms:W3CDTF">2006-08-16T00:00:00Z</dcterms:created>
  <dcterms:modified xsi:type="dcterms:W3CDTF">2022-04-02T05:07:01Z</dcterms:modified>
</cp:coreProperties>
</file>