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69" r:id="rId5"/>
    <p:sldId id="268" r:id="rId6"/>
    <p:sldId id="271" r:id="rId7"/>
    <p:sldId id="273" r:id="rId8"/>
    <p:sldId id="274" r:id="rId9"/>
    <p:sldId id="258" r:id="rId10"/>
    <p:sldId id="262" r:id="rId11"/>
    <p:sldId id="265" r:id="rId12"/>
    <p:sldId id="261" r:id="rId13"/>
    <p:sldId id="263" r:id="rId14"/>
    <p:sldId id="264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Prowl" initials="AP" lastIdx="1" clrIdx="0">
    <p:extLst>
      <p:ext uri="{19B8F6BF-5375-455C-9EA6-DF929625EA0E}">
        <p15:presenceInfo xmlns:p15="http://schemas.microsoft.com/office/powerpoint/2012/main" userId="Andy Prow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921" autoAdjust="0"/>
  </p:normalViewPr>
  <p:slideViewPr>
    <p:cSldViewPr snapToGrid="0">
      <p:cViewPr>
        <p:scale>
          <a:sx n="75" d="100"/>
          <a:sy n="75" d="100"/>
        </p:scale>
        <p:origin x="9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8CDC0-A60C-4287-97AE-02298FE6EB3C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B7F31-4B5D-458E-9FD2-43B41B928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97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B7F31-4B5D-458E-9FD2-43B41B9287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4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B7F31-4B5D-458E-9FD2-43B41B9287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97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B7F31-4B5D-458E-9FD2-43B41B9287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66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B7F31-4B5D-458E-9FD2-43B41B9287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4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CBF-4DEB-4A12-AE76-7AEB6C9F7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A8FD7-D3BF-4986-88EC-31C539A68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9C4F5-750C-44A3-B149-25C0E1B5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73C3-4CB1-425F-B164-118B0FD6FF6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88411-D908-42C7-AB14-F40C4CD5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ED431-411C-4C97-81B9-920F9F00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6B52-5F4A-429F-A24B-EA8CD247C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8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42C-3DC1-4FEF-864A-ADE43D55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FE304-DC46-4124-8004-AB5192605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CF3BB-4163-48DC-8661-2B25CA86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73C3-4CB1-425F-B164-118B0FD6FF6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C12E2-A4D1-49B2-ABE5-FDEE67B2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97019-A4F0-4D42-A4E4-CB94A12A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6B52-5F4A-429F-A24B-EA8CD247C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4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333A4-2E0B-4032-8C93-111231F0B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1DB44-CFF0-430F-9923-59D358DAA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0822F-5DC1-48A8-A2DC-71D56F5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73C3-4CB1-425F-B164-118B0FD6FF6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B2B38-5B00-4ECC-A6CA-5F52E4E7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55A85-3D38-49E3-97FC-39CAED28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6B52-5F4A-429F-A24B-EA8CD247C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1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6154-AC86-4C42-A12F-2758E5B4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A9CD-1C4C-4C15-A9AD-4EC4E1F99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925C-3754-4D33-9B5F-8B91C44F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73C3-4CB1-425F-B164-118B0FD6FF6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0B4A7-19B5-4C88-869E-9B545CAD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F60E0-F589-4D56-B48E-94FEAB13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6B52-5F4A-429F-A24B-EA8CD247C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D396-408A-4D9B-80E1-64C032CE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5F45A-EB62-416D-A38B-DBF9FD3C9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5F619-2A39-4EA1-99A7-CA0D79FC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73C3-4CB1-425F-B164-118B0FD6FF6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1DB2-0139-4B25-B56B-1C5A53A0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61F61-2F52-4349-A474-A79020C8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6B52-5F4A-429F-A24B-EA8CD247C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8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9A6-3641-41CA-A304-9090D1A3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E657-2CD7-4844-8AA8-D4677332C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026EF-55D9-47EE-8445-EB35E560A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ABFD4-C548-4690-A727-BD05B40C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73C3-4CB1-425F-B164-118B0FD6FF6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07732-FD78-42E6-B3DF-E95D4958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E6343-A55F-4559-BBE1-5AAC480B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6B52-5F4A-429F-A24B-EA8CD247C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5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4E70-7A9D-45DD-B100-68950A8BD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A1602-6B82-4106-8C33-2482730A7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02719-0EE2-4C18-AF59-99D573A43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DDC07-0D57-494C-8BDC-65205F3D7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A9CFF-29D3-4E2D-938E-11C262D10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06731-EE27-46E6-8159-6E35BE1F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73C3-4CB1-425F-B164-118B0FD6FF6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36ED2-5F82-409B-95EE-22412B54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96011-D8BF-4628-86AC-02B0F5E6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6B52-5F4A-429F-A24B-EA8CD247C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8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BFF6-B5EB-4278-9A78-EC657A5E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BFFFF-C74E-4B52-9326-2E36492D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73C3-4CB1-425F-B164-118B0FD6FF6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27502-2EC6-4789-BB2A-FFA15BC5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294D0-D36F-4C68-A25C-8BA44769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6B52-5F4A-429F-A24B-EA8CD247C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5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3CED5-5B13-4016-AB5A-66C30E24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73C3-4CB1-425F-B164-118B0FD6FF6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88E44-C9F8-475A-91C6-E3D6FC01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2F7ED-6C2C-47F9-B6FE-7A01433E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6B52-5F4A-429F-A24B-EA8CD247C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9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1722-779F-4743-9480-C64AF91C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B7620-216B-4772-BF9D-6FCA3C08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FF83C-2FAF-43C6-9B7B-A8FFAD4A4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F5D1B-4204-4CC1-97C1-01C8B20C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73C3-4CB1-425F-B164-118B0FD6FF6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AC821-0900-4608-8B5D-E91386BA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B5389-A0C0-4EE5-9C16-9345DAEA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6B52-5F4A-429F-A24B-EA8CD247C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E5ED-E582-4218-A20C-4E2764E2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BEB9AF-CD7E-443F-B798-1816627FA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0AB61-E59E-4D18-AC33-D160793C1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F4924-EA17-438B-81DD-8C49A7BA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73C3-4CB1-425F-B164-118B0FD6FF6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B7C09-1B3A-49A4-85B6-C14237C9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E484D-5988-4E42-8247-1C9D2159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6B52-5F4A-429F-A24B-EA8CD247C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7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30068-5E1E-4B4F-A856-DD28FDA2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2D1DD-9448-4A97-A5FC-D4F045C7C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55FA1-0063-4529-AFF7-32D0CBD0F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D73C3-4CB1-425F-B164-118B0FD6FF6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0CD25-3307-4AF2-85BD-62FD19E65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6444A-B8B3-4416-991A-CF85789C4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16B52-5F4A-429F-A24B-EA8CD247C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4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26" Type="http://schemas.openxmlformats.org/officeDocument/2006/relationships/image" Target="../media/image94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5" Type="http://schemas.openxmlformats.org/officeDocument/2006/relationships/image" Target="../media/image93.png"/><Relationship Id="rId33" Type="http://schemas.openxmlformats.org/officeDocument/2006/relationships/image" Target="../media/image101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29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24" Type="http://schemas.openxmlformats.org/officeDocument/2006/relationships/image" Target="../media/image92.png"/><Relationship Id="rId32" Type="http://schemas.openxmlformats.org/officeDocument/2006/relationships/image" Target="../media/image100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28" Type="http://schemas.openxmlformats.org/officeDocument/2006/relationships/image" Target="../media/image96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31" Type="http://schemas.openxmlformats.org/officeDocument/2006/relationships/image" Target="../media/image99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Relationship Id="rId27" Type="http://schemas.openxmlformats.org/officeDocument/2006/relationships/image" Target="../media/image95.png"/><Relationship Id="rId30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3" Type="http://schemas.openxmlformats.org/officeDocument/2006/relationships/image" Target="../media/image640.png"/><Relationship Id="rId7" Type="http://schemas.openxmlformats.org/officeDocument/2006/relationships/image" Target="../media/image68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10" Type="http://schemas.openxmlformats.org/officeDocument/2006/relationships/image" Target="../media/image710.png"/><Relationship Id="rId4" Type="http://schemas.openxmlformats.org/officeDocument/2006/relationships/image" Target="../media/image650.png"/><Relationship Id="rId9" Type="http://schemas.openxmlformats.org/officeDocument/2006/relationships/image" Target="../media/image70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smos.com/calculator/zryhutoz0v" TargetMode="External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2.png"/><Relationship Id="rId26" Type="http://schemas.openxmlformats.org/officeDocument/2006/relationships/image" Target="../media/image25.png"/><Relationship Id="rId7" Type="http://schemas.openxmlformats.org/officeDocument/2006/relationships/image" Target="../media/image17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24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8.png"/><Relationship Id="rId23" Type="http://schemas.openxmlformats.org/officeDocument/2006/relationships/image" Target="../media/image220.png"/><Relationship Id="rId19" Type="http://schemas.openxmlformats.org/officeDocument/2006/relationships/image" Target="../media/image13.png"/><Relationship Id="rId4" Type="http://schemas.openxmlformats.org/officeDocument/2006/relationships/image" Target="../media/image14.png"/><Relationship Id="rId14" Type="http://schemas.openxmlformats.org/officeDocument/2006/relationships/image" Target="../media/image130.png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0.png"/><Relationship Id="rId26" Type="http://schemas.openxmlformats.org/officeDocument/2006/relationships/image" Target="../media/image25.png"/><Relationship Id="rId3" Type="http://schemas.openxmlformats.org/officeDocument/2006/relationships/image" Target="../media/image26.png"/><Relationship Id="rId21" Type="http://schemas.openxmlformats.org/officeDocument/2006/relationships/image" Target="../media/image200.png"/><Relationship Id="rId34" Type="http://schemas.openxmlformats.org/officeDocument/2006/relationships/image" Target="../media/image36.png"/><Relationship Id="rId17" Type="http://schemas.openxmlformats.org/officeDocument/2006/relationships/image" Target="../media/image20.png"/><Relationship Id="rId25" Type="http://schemas.openxmlformats.org/officeDocument/2006/relationships/image" Target="../media/image240.png"/><Relationship Id="rId33" Type="http://schemas.openxmlformats.org/officeDocument/2006/relationships/image" Target="../media/image35.png"/><Relationship Id="rId2" Type="http://schemas.openxmlformats.org/officeDocument/2006/relationships/image" Target="../media/image24.png"/><Relationship Id="rId16" Type="http://schemas.openxmlformats.org/officeDocument/2006/relationships/image" Target="../media/image19.png"/><Relationship Id="rId20" Type="http://schemas.openxmlformats.org/officeDocument/2006/relationships/image" Target="../media/image13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1.png"/><Relationship Id="rId32" Type="http://schemas.openxmlformats.org/officeDocument/2006/relationships/image" Target="../media/image34.png"/><Relationship Id="rId37" Type="http://schemas.openxmlformats.org/officeDocument/2006/relationships/image" Target="../media/image16.png"/><Relationship Id="rId5" Type="http://schemas.openxmlformats.org/officeDocument/2006/relationships/image" Target="../media/image28.png"/><Relationship Id="rId15" Type="http://schemas.openxmlformats.org/officeDocument/2006/relationships/image" Target="../media/image18.png"/><Relationship Id="rId23" Type="http://schemas.openxmlformats.org/officeDocument/2006/relationships/image" Target="../media/image220.png"/><Relationship Id="rId28" Type="http://schemas.openxmlformats.org/officeDocument/2006/relationships/image" Target="../media/image30.png"/><Relationship Id="rId36" Type="http://schemas.openxmlformats.org/officeDocument/2006/relationships/image" Target="../media/image15.png"/><Relationship Id="rId19" Type="http://schemas.openxmlformats.org/officeDocument/2006/relationships/image" Target="../media/image12.png"/><Relationship Id="rId31" Type="http://schemas.openxmlformats.org/officeDocument/2006/relationships/image" Target="../media/image33.png"/><Relationship Id="rId4" Type="http://schemas.openxmlformats.org/officeDocument/2006/relationships/image" Target="../media/image27.png"/><Relationship Id="rId14" Type="http://schemas.openxmlformats.org/officeDocument/2006/relationships/image" Target="../media/image130.png"/><Relationship Id="rId22" Type="http://schemas.openxmlformats.org/officeDocument/2006/relationships/image" Target="../media/image210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9" Type="http://schemas.openxmlformats.org/officeDocument/2006/relationships/image" Target="../media/image33.png"/><Relationship Id="rId34" Type="http://schemas.openxmlformats.org/officeDocument/2006/relationships/image" Target="../media/image43.png"/><Relationship Id="rId42" Type="http://schemas.openxmlformats.org/officeDocument/2006/relationships/image" Target="../media/image36.png"/><Relationship Id="rId33" Type="http://schemas.openxmlformats.org/officeDocument/2006/relationships/image" Target="../media/image42.png"/><Relationship Id="rId38" Type="http://schemas.openxmlformats.org/officeDocument/2006/relationships/image" Target="../media/image47.png"/><Relationship Id="rId29" Type="http://schemas.openxmlformats.org/officeDocument/2006/relationships/image" Target="../media/image16.png"/><Relationship Id="rId41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41.png"/><Relationship Id="rId37" Type="http://schemas.openxmlformats.org/officeDocument/2006/relationships/image" Target="../media/image46.png"/><Relationship Id="rId40" Type="http://schemas.openxmlformats.org/officeDocument/2006/relationships/image" Target="../media/image34.png"/><Relationship Id="rId28" Type="http://schemas.openxmlformats.org/officeDocument/2006/relationships/image" Target="../media/image38.png"/><Relationship Id="rId36" Type="http://schemas.openxmlformats.org/officeDocument/2006/relationships/image" Target="../media/image45.png"/><Relationship Id="rId31" Type="http://schemas.openxmlformats.org/officeDocument/2006/relationships/image" Target="../media/image40.png"/><Relationship Id="rId27" Type="http://schemas.openxmlformats.org/officeDocument/2006/relationships/image" Target="../media/image37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31.png"/><Relationship Id="rId7" Type="http://schemas.openxmlformats.org/officeDocument/2006/relationships/image" Target="../media/image50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23.png"/><Relationship Id="rId10" Type="http://schemas.openxmlformats.org/officeDocument/2006/relationships/image" Target="../media/image53.png"/><Relationship Id="rId4" Type="http://schemas.openxmlformats.org/officeDocument/2006/relationships/image" Target="../media/image22.png"/><Relationship Id="rId9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2.png"/><Relationship Id="rId10" Type="http://schemas.openxmlformats.org/officeDocument/2006/relationships/image" Target="../media/image550.png"/><Relationship Id="rId9" Type="http://schemas.openxmlformats.org/officeDocument/2006/relationships/image" Target="../media/image5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81.png"/><Relationship Id="rId3" Type="http://schemas.openxmlformats.org/officeDocument/2006/relationships/image" Target="../media/image580.png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67.png"/><Relationship Id="rId5" Type="http://schemas.openxmlformats.org/officeDocument/2006/relationships/image" Target="../media/image600.png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image" Target="../media/image641.png"/><Relationship Id="rId1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030B-F6CE-4943-AB4C-0ABDCED7D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Perspective projection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33BC7-CD12-4DF4-93E5-100129FFC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and explanation of perspective </a:t>
            </a:r>
            <a:r>
              <a:rPr lang="en-US"/>
              <a:t>projection matrix in OpenGL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17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7AE6BE-34A3-4EBF-803E-294776E432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Determining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7AE6BE-34A3-4EBF-803E-294776E43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F62F61E5-A742-430B-BCC8-B9D1FAAD2B4B}"/>
              </a:ext>
            </a:extLst>
          </p:cNvPr>
          <p:cNvGrpSpPr/>
          <p:nvPr/>
        </p:nvGrpSpPr>
        <p:grpSpPr>
          <a:xfrm>
            <a:off x="1482452" y="1463559"/>
            <a:ext cx="9468998" cy="1258358"/>
            <a:chOff x="1482452" y="1796522"/>
            <a:chExt cx="9468998" cy="1258358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FB6D4CF-45A9-4618-86BC-34DFF8C05B85}"/>
                </a:ext>
              </a:extLst>
            </p:cNvPr>
            <p:cNvSpPr/>
            <p:nvPr/>
          </p:nvSpPr>
          <p:spPr>
            <a:xfrm>
              <a:off x="9095006" y="1811435"/>
              <a:ext cx="1182055" cy="56165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D9F69C7-2465-46A4-A0A5-D8DE27010D24}"/>
                </a:ext>
              </a:extLst>
            </p:cNvPr>
            <p:cNvGrpSpPr/>
            <p:nvPr/>
          </p:nvGrpSpPr>
          <p:grpSpPr>
            <a:xfrm>
              <a:off x="1482452" y="1796522"/>
              <a:ext cx="9468998" cy="1258358"/>
              <a:chOff x="1487422" y="1800621"/>
              <a:chExt cx="9468998" cy="125835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4A1514D2-AEC9-4AE5-89C7-D9F6BEE3DEEC}"/>
                      </a:ext>
                    </a:extLst>
                  </p:cNvPr>
                  <p:cNvSpPr/>
                  <p:nvPr/>
                </p:nvSpPr>
                <p:spPr>
                  <a:xfrm>
                    <a:off x="8834992" y="1800621"/>
                    <a:ext cx="1598771" cy="125835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=1+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/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𝑓𝑎𝑟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=+1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4A1514D2-AEC9-4AE5-89C7-D9F6BEE3DE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4992" y="1800621"/>
                    <a:ext cx="1598771" cy="125835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37A079AB-39E0-4424-B449-4022CACFD07B}"/>
                      </a:ext>
                    </a:extLst>
                  </p:cNvPr>
                  <p:cNvSpPr/>
                  <p:nvPr/>
                </p:nvSpPr>
                <p:spPr>
                  <a:xfrm>
                    <a:off x="3940566" y="1900021"/>
                    <a:ext cx="1686551" cy="10633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=−1</m:t>
                                  </m:r>
                                </m:e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𝑓𝑎𝑟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=+1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37A079AB-39E0-4424-B449-4022CACFD0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0566" y="1900021"/>
                    <a:ext cx="1686551" cy="106336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7B4D5F3A-53E5-4F4B-8A1E-7C3626751391}"/>
                      </a:ext>
                    </a:extLst>
                  </p:cNvPr>
                  <p:cNvSpPr/>
                  <p:nvPr/>
                </p:nvSpPr>
                <p:spPr>
                  <a:xfrm>
                    <a:off x="6421356" y="1904120"/>
                    <a:ext cx="1686551" cy="10633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=−1−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𝑓𝑎𝑟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=+1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7B4D5F3A-53E5-4F4B-8A1E-7C362675139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1356" y="1904120"/>
                    <a:ext cx="1686551" cy="106336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6A548AA-DB14-4FE4-8E5B-005A18B1744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7422" y="1904322"/>
                    <a:ext cx="1636537" cy="971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num>
                                    <m:den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=−1</m:t>
                                  </m:r>
                                </m:e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num>
                                    <m:den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𝑓𝑎𝑟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=+1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6A548AA-DB14-4FE4-8E5B-005A18B174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7422" y="1904322"/>
                    <a:ext cx="1636537" cy="97103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E1319FD-8974-402F-850B-050E74562D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4507" y="2293205"/>
                    <a:ext cx="2532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E1319FD-8974-402F-850B-050E74562D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507" y="2293205"/>
                    <a:ext cx="25327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6667" r="-14286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13BF1961-BA44-43E7-A4B9-04EEA6F098EE}"/>
                      </a:ext>
                    </a:extLst>
                  </p:cNvPr>
                  <p:cNvSpPr txBox="1"/>
                  <p:nvPr/>
                </p:nvSpPr>
                <p:spPr>
                  <a:xfrm>
                    <a:off x="5829336" y="2293205"/>
                    <a:ext cx="2532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13BF1961-BA44-43E7-A4B9-04EEA6F098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9336" y="2293205"/>
                    <a:ext cx="25327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667" r="-14286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859C7874-50F7-4A83-A350-8E1F8F31A983}"/>
                      </a:ext>
                    </a:extLst>
                  </p:cNvPr>
                  <p:cNvSpPr txBox="1"/>
                  <p:nvPr/>
                </p:nvSpPr>
                <p:spPr>
                  <a:xfrm>
                    <a:off x="8316423" y="2293205"/>
                    <a:ext cx="2532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859C7874-50F7-4A83-A350-8E1F8F31A9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6423" y="2293205"/>
                    <a:ext cx="25327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667" r="-14286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4BD1E96E-3D87-40E3-920E-B8ECF618C975}"/>
                      </a:ext>
                    </a:extLst>
                  </p:cNvPr>
                  <p:cNvSpPr txBox="1"/>
                  <p:nvPr/>
                </p:nvSpPr>
                <p:spPr>
                  <a:xfrm>
                    <a:off x="10583690" y="2293205"/>
                    <a:ext cx="37273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4BD1E96E-3D87-40E3-920E-B8ECF618C9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83690" y="2293205"/>
                    <a:ext cx="372730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803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78266A-7977-472E-B830-4A6841037BAB}"/>
              </a:ext>
            </a:extLst>
          </p:cNvPr>
          <p:cNvGrpSpPr/>
          <p:nvPr/>
        </p:nvGrpSpPr>
        <p:grpSpPr>
          <a:xfrm>
            <a:off x="863417" y="2659979"/>
            <a:ext cx="10490383" cy="2482246"/>
            <a:chOff x="863417" y="2992942"/>
            <a:chExt cx="10490383" cy="2482246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986B72A5-CA78-4966-A44E-97C33410C39B}"/>
                </a:ext>
              </a:extLst>
            </p:cNvPr>
            <p:cNvSpPr/>
            <p:nvPr/>
          </p:nvSpPr>
          <p:spPr>
            <a:xfrm>
              <a:off x="8348862" y="4861618"/>
              <a:ext cx="1510755" cy="5571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ADA56D9-1E98-487E-BF57-EBB80B0CAB10}"/>
                </a:ext>
              </a:extLst>
            </p:cNvPr>
            <p:cNvGrpSpPr/>
            <p:nvPr/>
          </p:nvGrpSpPr>
          <p:grpSpPr>
            <a:xfrm>
              <a:off x="863417" y="2992942"/>
              <a:ext cx="10490383" cy="2482246"/>
              <a:chOff x="914127" y="2994633"/>
              <a:chExt cx="10490383" cy="248224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29768C3-58B8-4C70-A203-77CBED4F0B96}"/>
                      </a:ext>
                    </a:extLst>
                  </p:cNvPr>
                  <p:cNvSpPr/>
                  <p:nvPr/>
                </p:nvSpPr>
                <p:spPr>
                  <a:xfrm>
                    <a:off x="914127" y="3057368"/>
                    <a:ext cx="2344960" cy="106336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=1+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𝑓𝑎𝑟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=+1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29768C3-58B8-4C70-A203-77CBED4F0B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7" y="3057368"/>
                    <a:ext cx="2344960" cy="106336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AEECA2BA-D16C-4663-84F8-7D8ABC3D4CC0}"/>
                      </a:ext>
                    </a:extLst>
                  </p:cNvPr>
                  <p:cNvSpPr/>
                  <p:nvPr/>
                </p:nvSpPr>
                <p:spPr>
                  <a:xfrm>
                    <a:off x="3844955" y="3030230"/>
                    <a:ext cx="1816651" cy="10633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=1+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𝑓𝑎𝑟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=2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AEECA2BA-D16C-4663-84F8-7D8ABC3D4C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955" y="3030230"/>
                    <a:ext cx="1816651" cy="106336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DE4A76FC-49C8-4DAA-B064-67522576E737}"/>
                      </a:ext>
                    </a:extLst>
                  </p:cNvPr>
                  <p:cNvSpPr/>
                  <p:nvPr/>
                </p:nvSpPr>
                <p:spPr>
                  <a:xfrm>
                    <a:off x="6441234" y="3022701"/>
                    <a:ext cx="1993046" cy="106753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=1+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𝑓𝑎𝑟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40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𝑓𝑎𝑟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=2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DE4A76FC-49C8-4DAA-B064-67522576E73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1234" y="3022701"/>
                    <a:ext cx="1993046" cy="106753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529E74E7-8BFE-4881-9FF0-E4C013C62377}"/>
                      </a:ext>
                    </a:extLst>
                  </p:cNvPr>
                  <p:cNvSpPr/>
                  <p:nvPr/>
                </p:nvSpPr>
                <p:spPr>
                  <a:xfrm>
                    <a:off x="9078501" y="2994633"/>
                    <a:ext cx="2051203" cy="110139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=1+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d>
                                        <m:dPr>
                                          <m:ctrlPr>
                                            <a:rPr lang="en-US" sz="1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𝑓𝑎𝑟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𝑛𝑒𝑎𝑟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𝑓𝑎𝑟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=2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529E74E7-8BFE-4881-9FF0-E4C013C623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8501" y="2994633"/>
                    <a:ext cx="2051203" cy="110139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FAF1F3DE-E230-4827-8408-A2B5860B3359}"/>
                      </a:ext>
                    </a:extLst>
                  </p:cNvPr>
                  <p:cNvSpPr/>
                  <p:nvPr/>
                </p:nvSpPr>
                <p:spPr>
                  <a:xfrm>
                    <a:off x="2276423" y="4292767"/>
                    <a:ext cx="2730295" cy="89005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=1+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r>
                                    <a:rPr lang="en-US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𝑓𝑎𝑟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=2</m:t>
                                  </m:r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𝑓𝑎𝑟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FAF1F3DE-E230-4827-8408-A2B5860B33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6423" y="4292767"/>
                    <a:ext cx="2730295" cy="89005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38AAE31B-56F3-4089-85FF-19EF67FDB106}"/>
                      </a:ext>
                    </a:extLst>
                  </p:cNvPr>
                  <p:cNvSpPr/>
                  <p:nvPr/>
                </p:nvSpPr>
                <p:spPr>
                  <a:xfrm>
                    <a:off x="5603692" y="4213006"/>
                    <a:ext cx="1888248" cy="106336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=1+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r>
                                    <a:rPr lang="en-US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=2</m:t>
                                  </m:r>
                                  <m:f>
                                    <m:f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𝑓𝑎𝑟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𝑓𝑎𝑟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38AAE31B-56F3-4089-85FF-19EF67FDB1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692" y="4213006"/>
                    <a:ext cx="1888248" cy="106336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351F8449-30DE-4D87-A679-7FA82E0049B9}"/>
                      </a:ext>
                    </a:extLst>
                  </p:cNvPr>
                  <p:cNvSpPr/>
                  <p:nvPr/>
                </p:nvSpPr>
                <p:spPr>
                  <a:xfrm>
                    <a:off x="8095481" y="4213007"/>
                    <a:ext cx="1900142" cy="12638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=1+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/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=2</m:t>
                                  </m:r>
                                  <m:f>
                                    <m:f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𝑓𝑎𝑟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𝑓𝑎𝑟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351F8449-30DE-4D87-A679-7FA82E0049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5481" y="4213007"/>
                    <a:ext cx="1900142" cy="126387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9F405BD-E53E-4B9F-987C-7E1850180AE1}"/>
                      </a:ext>
                    </a:extLst>
                  </p:cNvPr>
                  <p:cNvSpPr txBox="1"/>
                  <p:nvPr/>
                </p:nvSpPr>
                <p:spPr>
                  <a:xfrm>
                    <a:off x="3353190" y="3423109"/>
                    <a:ext cx="25327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9F405BD-E53E-4B9F-987C-7E1850180A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3190" y="3423109"/>
                    <a:ext cx="253274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7073" r="-17073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22DE741C-C0C4-451C-BD35-5ABF4D5506C5}"/>
                      </a:ext>
                    </a:extLst>
                  </p:cNvPr>
                  <p:cNvSpPr txBox="1"/>
                  <p:nvPr/>
                </p:nvSpPr>
                <p:spPr>
                  <a:xfrm>
                    <a:off x="5842799" y="3406829"/>
                    <a:ext cx="2532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22DE741C-C0C4-451C-BD35-5ABF4D5506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2799" y="3406829"/>
                    <a:ext cx="253274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6667" r="-14286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F91E039-1651-424C-8D8D-1291F295E5FB}"/>
                      </a:ext>
                    </a:extLst>
                  </p:cNvPr>
                  <p:cNvSpPr txBox="1"/>
                  <p:nvPr/>
                </p:nvSpPr>
                <p:spPr>
                  <a:xfrm>
                    <a:off x="8540232" y="3388454"/>
                    <a:ext cx="2532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F91E039-1651-424C-8D8D-1291F295E5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0232" y="3388454"/>
                    <a:ext cx="253274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7073" r="-17073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8058A5DF-E5E6-42BA-B748-60068214DD7A}"/>
                      </a:ext>
                    </a:extLst>
                  </p:cNvPr>
                  <p:cNvSpPr txBox="1"/>
                  <p:nvPr/>
                </p:nvSpPr>
                <p:spPr>
                  <a:xfrm>
                    <a:off x="5102250" y="4611161"/>
                    <a:ext cx="25495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8058A5DF-E5E6-42BA-B748-60068214DD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2250" y="4611161"/>
                    <a:ext cx="254950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4634" r="-19512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D1551A6F-7058-434E-81D5-032EAE02CC71}"/>
                      </a:ext>
                    </a:extLst>
                  </p:cNvPr>
                  <p:cNvSpPr txBox="1"/>
                  <p:nvPr/>
                </p:nvSpPr>
                <p:spPr>
                  <a:xfrm>
                    <a:off x="7613370" y="4606191"/>
                    <a:ext cx="25495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D1551A6F-7058-434E-81D5-032EAE02CC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3370" y="4606191"/>
                    <a:ext cx="254950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4634" r="-19512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042FE79-E549-434D-A1CE-64994B987865}"/>
                      </a:ext>
                    </a:extLst>
                  </p:cNvPr>
                  <p:cNvSpPr txBox="1"/>
                  <p:nvPr/>
                </p:nvSpPr>
                <p:spPr>
                  <a:xfrm>
                    <a:off x="11151236" y="3388453"/>
                    <a:ext cx="2532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042FE79-E549-434D-A1CE-64994B9878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51236" y="3388453"/>
                    <a:ext cx="253274" cy="27699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6667" r="-14286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2B8DF40F-8C9C-4E16-B606-BECAA8E27AA0}"/>
                      </a:ext>
                    </a:extLst>
                  </p:cNvPr>
                  <p:cNvSpPr txBox="1"/>
                  <p:nvPr/>
                </p:nvSpPr>
                <p:spPr>
                  <a:xfrm>
                    <a:off x="1873698" y="4601221"/>
                    <a:ext cx="25495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2B8DF40F-8C9C-4E16-B606-BECAA8E27A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3698" y="4601221"/>
                    <a:ext cx="254950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14286" r="-16667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A5E7AB08-0C2D-46AC-8A3E-33BD19FC3DD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29813" y="4611734"/>
                    <a:ext cx="37273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A5E7AB08-0C2D-46AC-8A3E-33BD19FC3D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9813" y="4611734"/>
                    <a:ext cx="372730" cy="27699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r="-1612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857DB9-F7C0-4A0B-BE7E-CBF029A11506}"/>
              </a:ext>
            </a:extLst>
          </p:cNvPr>
          <p:cNvGrpSpPr/>
          <p:nvPr/>
        </p:nvGrpSpPr>
        <p:grpSpPr>
          <a:xfrm>
            <a:off x="838200" y="5390743"/>
            <a:ext cx="10786995" cy="1293752"/>
            <a:chOff x="838200" y="5390743"/>
            <a:chExt cx="10786995" cy="1293752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7213DB1-268F-48B0-89AC-980FA95C56E5}"/>
                </a:ext>
              </a:extLst>
            </p:cNvPr>
            <p:cNvSpPr/>
            <p:nvPr/>
          </p:nvSpPr>
          <p:spPr>
            <a:xfrm>
              <a:off x="9589771" y="5407963"/>
              <a:ext cx="1397938" cy="5571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7E99353-92F8-436C-963B-BCA904E5D298}"/>
                    </a:ext>
                  </a:extLst>
                </p:cNvPr>
                <p:cNvSpPr/>
                <p:nvPr/>
              </p:nvSpPr>
              <p:spPr>
                <a:xfrm>
                  <a:off x="838200" y="5402477"/>
                  <a:ext cx="2678489" cy="1113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=1+2</m:t>
                                </m:r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𝑛𝑒𝑎𝑟</m:t>
                                            </m:r>
                                          </m:sub>
                                        </m:sSub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𝑓𝑎𝑟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r>
                                  <a:rPr lang="en-US" sz="14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=2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7E99353-92F8-436C-963B-BCA904E5D2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402477"/>
                  <a:ext cx="2678489" cy="111383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0BD1598-860A-4306-B409-9B6922382E49}"/>
                    </a:ext>
                  </a:extLst>
                </p:cNvPr>
                <p:cNvSpPr/>
                <p:nvPr/>
              </p:nvSpPr>
              <p:spPr>
                <a:xfrm>
                  <a:off x="4084052" y="5393960"/>
                  <a:ext cx="2095189" cy="10969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=1+2</m:t>
                                </m:r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14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=2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0BD1598-860A-4306-B409-9B6922382E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052" y="5393960"/>
                  <a:ext cx="2095189" cy="109690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0BFAF19-1A65-4F4E-90DD-AF8A7D1D891E}"/>
                    </a:ext>
                  </a:extLst>
                </p:cNvPr>
                <p:cNvSpPr/>
                <p:nvPr/>
              </p:nvSpPr>
              <p:spPr>
                <a:xfrm>
                  <a:off x="6724950" y="5390743"/>
                  <a:ext cx="2300052" cy="10969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14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=2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0BFAF19-1A65-4F4E-90DD-AF8A7D1D89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4950" y="5390743"/>
                  <a:ext cx="2300052" cy="1096903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6340573-BBA6-4841-9B94-67F824144A44}"/>
                    </a:ext>
                  </a:extLst>
                </p:cNvPr>
                <p:cNvSpPr/>
                <p:nvPr/>
              </p:nvSpPr>
              <p:spPr>
                <a:xfrm>
                  <a:off x="9325015" y="5390743"/>
                  <a:ext cx="1785169" cy="12937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/>
                              <m:e>
                                <m:r>
                                  <a:rPr lang="en-US" sz="14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=2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6340573-BBA6-4841-9B94-67F824144A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5015" y="5390743"/>
                  <a:ext cx="1785169" cy="129375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082C0AF-4123-4C20-9FC7-92FFA9C91B63}"/>
                    </a:ext>
                  </a:extLst>
                </p:cNvPr>
                <p:cNvSpPr txBox="1"/>
                <p:nvPr/>
              </p:nvSpPr>
              <p:spPr>
                <a:xfrm>
                  <a:off x="6270864" y="5793867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082C0AF-4123-4C20-9FC7-92FFA9C91B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0864" y="5793867"/>
                  <a:ext cx="253274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17073" r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EF9215E-2497-4DFD-A1C2-5DEF2F2F90EC}"/>
                    </a:ext>
                  </a:extLst>
                </p:cNvPr>
                <p:cNvSpPr txBox="1"/>
                <p:nvPr/>
              </p:nvSpPr>
              <p:spPr>
                <a:xfrm>
                  <a:off x="8901146" y="5785432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EF9215E-2497-4DFD-A1C2-5DEF2F2F9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1146" y="5785432"/>
                  <a:ext cx="253274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16667" r="-14286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9E66847-1979-4BD9-8126-867FACFE19AF}"/>
                    </a:ext>
                  </a:extLst>
                </p:cNvPr>
                <p:cNvSpPr txBox="1"/>
                <p:nvPr/>
              </p:nvSpPr>
              <p:spPr>
                <a:xfrm>
                  <a:off x="3624821" y="5797937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9E66847-1979-4BD9-8126-867FACFE19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821" y="5797937"/>
                  <a:ext cx="253274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17073" r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10D5C80-FFBE-43F2-9F37-A546A3A23060}"/>
                    </a:ext>
                  </a:extLst>
                </p:cNvPr>
                <p:cNvSpPr txBox="1"/>
                <p:nvPr/>
              </p:nvSpPr>
              <p:spPr>
                <a:xfrm>
                  <a:off x="11252465" y="5869495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10D5C80-FFBE-43F2-9F37-A546A3A230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2465" y="5869495"/>
                  <a:ext cx="372730" cy="276999"/>
                </a:xfrm>
                <a:prstGeom prst="rect">
                  <a:avLst/>
                </a:prstGeom>
                <a:blipFill>
                  <a:blip r:embed="rId33"/>
                  <a:stretch>
                    <a:fillRect r="-1639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3280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E6BE-34A3-4EBF-803E-294776E4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Projection matrix and clip position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C7956B-F452-4EF8-ADF7-9A1211389598}"/>
              </a:ext>
            </a:extLst>
          </p:cNvPr>
          <p:cNvGrpSpPr/>
          <p:nvPr/>
        </p:nvGrpSpPr>
        <p:grpSpPr>
          <a:xfrm>
            <a:off x="3238480" y="1519817"/>
            <a:ext cx="4686511" cy="1892249"/>
            <a:chOff x="3238480" y="1519817"/>
            <a:chExt cx="4686511" cy="18922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4C379DE-11DE-4751-B4E7-E7F771B77535}"/>
                    </a:ext>
                  </a:extLst>
                </p:cNvPr>
                <p:cNvSpPr/>
                <p:nvPr/>
              </p:nvSpPr>
              <p:spPr>
                <a:xfrm>
                  <a:off x="3238480" y="1519817"/>
                  <a:ext cx="4227759" cy="18922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  <m:func>
                                        <m:func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den>
                                  </m:f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den>
                                  </m:f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𝑓𝑎𝑟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𝑓𝑎𝑟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𝑓𝑎𝑟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𝑓𝑎𝑟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4C379DE-11DE-4751-B4E7-E7F771B775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480" y="1519817"/>
                  <a:ext cx="4227759" cy="189224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445F315-AE7B-496C-A69C-CDAB2C974ACC}"/>
                    </a:ext>
                  </a:extLst>
                </p:cNvPr>
                <p:cNvSpPr txBox="1"/>
                <p:nvPr/>
              </p:nvSpPr>
              <p:spPr>
                <a:xfrm>
                  <a:off x="7552261" y="2318593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445F315-AE7B-496C-A69C-CDAB2C974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261" y="2318593"/>
                  <a:ext cx="372730" cy="276999"/>
                </a:xfrm>
                <a:prstGeom prst="rect">
                  <a:avLst/>
                </a:prstGeom>
                <a:blipFill>
                  <a:blip r:embed="rId3"/>
                  <a:stretch>
                    <a:fillRect r="-1639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6190DA5-8707-40C0-88C7-A7FD926A2249}"/>
              </a:ext>
            </a:extLst>
          </p:cNvPr>
          <p:cNvGrpSpPr/>
          <p:nvPr/>
        </p:nvGrpSpPr>
        <p:grpSpPr>
          <a:xfrm>
            <a:off x="2935337" y="4022274"/>
            <a:ext cx="6061426" cy="1819665"/>
            <a:chOff x="2935337" y="4022274"/>
            <a:chExt cx="6061426" cy="1819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4E94878-633E-4260-B3BB-64CA88016F84}"/>
                    </a:ext>
                  </a:extLst>
                </p:cNvPr>
                <p:cNvSpPr txBox="1"/>
                <p:nvPr/>
              </p:nvSpPr>
              <p:spPr>
                <a:xfrm>
                  <a:off x="2935337" y="4526416"/>
                  <a:ext cx="1423602" cy="7936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4E94878-633E-4260-B3BB-64CA88016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337" y="4526416"/>
                  <a:ext cx="1423602" cy="79367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4667418-8DAA-4FE8-B0DF-EFCC53FA90DC}"/>
                    </a:ext>
                  </a:extLst>
                </p:cNvPr>
                <p:cNvSpPr/>
                <p:nvPr/>
              </p:nvSpPr>
              <p:spPr>
                <a:xfrm>
                  <a:off x="5129909" y="4022274"/>
                  <a:ext cx="3394712" cy="1819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  <m:func>
                                        <m:func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𝑓𝑎𝑟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𝑓𝑎𝑟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f>
                                    <m:f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𝑓𝑎𝑟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𝑓𝑎𝑟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4667418-8DAA-4FE8-B0DF-EFCC53FA9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909" y="4022274"/>
                  <a:ext cx="3394712" cy="1819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37AEE3E-B3B6-48F0-AEFD-773705131401}"/>
                    </a:ext>
                  </a:extLst>
                </p:cNvPr>
                <p:cNvSpPr txBox="1"/>
                <p:nvPr/>
              </p:nvSpPr>
              <p:spPr>
                <a:xfrm>
                  <a:off x="4583701" y="4784757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37AEE3E-B3B6-48F0-AEFD-7737051314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701" y="4784757"/>
                  <a:ext cx="25327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7073" r="-17073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FB68479-2F6F-42A0-98FC-3F4F655EF4E9}"/>
                    </a:ext>
                  </a:extLst>
                </p:cNvPr>
                <p:cNvSpPr txBox="1"/>
                <p:nvPr/>
              </p:nvSpPr>
              <p:spPr>
                <a:xfrm>
                  <a:off x="8624033" y="4784755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FB68479-2F6F-42A0-98FC-3F4F655EF4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4033" y="4784755"/>
                  <a:ext cx="372730" cy="276999"/>
                </a:xfrm>
                <a:prstGeom prst="rect">
                  <a:avLst/>
                </a:prstGeom>
                <a:blipFill>
                  <a:blip r:embed="rId7"/>
                  <a:stretch>
                    <a:fillRect r="-1639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2437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14BE-A96D-4FED-BC65-F540343D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expression for z as NDC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F3EAAF-C458-48C4-B3C0-8D32B82CC229}"/>
              </a:ext>
            </a:extLst>
          </p:cNvPr>
          <p:cNvGrpSpPr/>
          <p:nvPr/>
        </p:nvGrpSpPr>
        <p:grpSpPr>
          <a:xfrm>
            <a:off x="2564178" y="2074772"/>
            <a:ext cx="7023467" cy="1836144"/>
            <a:chOff x="3051196" y="3744546"/>
            <a:chExt cx="7023467" cy="18361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BB74833-91D3-49B2-8844-3569DEF9AE74}"/>
                    </a:ext>
                  </a:extLst>
                </p:cNvPr>
                <p:cNvSpPr txBox="1"/>
                <p:nvPr/>
              </p:nvSpPr>
              <p:spPr>
                <a:xfrm>
                  <a:off x="3051196" y="4221826"/>
                  <a:ext cx="1835429" cy="7936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𝑛𝑑𝑐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𝑛𝑑𝑐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𝑛𝑑𝑐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𝑛𝑑𝑐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lin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BB74833-91D3-49B2-8844-3569DEF9AE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1196" y="4221826"/>
                  <a:ext cx="1835429" cy="79367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719467B-FAAF-4ED0-ADB5-35980197313C}"/>
                    </a:ext>
                  </a:extLst>
                </p:cNvPr>
                <p:cNvSpPr/>
                <p:nvPr/>
              </p:nvSpPr>
              <p:spPr>
                <a:xfrm>
                  <a:off x="5478369" y="3744546"/>
                  <a:ext cx="4141326" cy="18361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𝑛𝑑𝑐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𝑛𝑑𝑐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𝑛𝑑𝑐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𝑛𝑑𝑐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  <m:func>
                                        <m:func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den>
                                  </m:f>
                                </m:e>
                              </m:mr>
                              <m:m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𝑓𝑎𝑟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𝑓𝑎𝑟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𝑓𝑎𝑟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𝑛𝑒𝑎𝑟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𝑓𝑎𝑟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719467B-FAAF-4ED0-ADB5-3598019731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8369" y="3744546"/>
                  <a:ext cx="4141326" cy="18361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E733984-8E6B-42A8-8488-1657A9DE6B7C}"/>
                    </a:ext>
                  </a:extLst>
                </p:cNvPr>
                <p:cNvSpPr txBox="1"/>
                <p:nvPr/>
              </p:nvSpPr>
              <p:spPr>
                <a:xfrm>
                  <a:off x="4993181" y="4480165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E733984-8E6B-42A8-8488-1657A9DE6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181" y="4480165"/>
                  <a:ext cx="25327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667" r="-14286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BC2A994-D6C2-4969-B46D-36619868877C}"/>
                    </a:ext>
                  </a:extLst>
                </p:cNvPr>
                <p:cNvSpPr txBox="1"/>
                <p:nvPr/>
              </p:nvSpPr>
              <p:spPr>
                <a:xfrm>
                  <a:off x="9701933" y="4480167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BC2A994-D6C2-4969-B46D-366198688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1933" y="4480167"/>
                  <a:ext cx="372730" cy="276999"/>
                </a:xfrm>
                <a:prstGeom prst="rect">
                  <a:avLst/>
                </a:prstGeom>
                <a:blipFill>
                  <a:blip r:embed="rId5"/>
                  <a:stretch>
                    <a:fillRect r="-16393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6885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14BE-A96D-4FED-BC65-F540343D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for near plane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9BD1188-CECC-4601-8F16-B9FE93A73EC6}"/>
                  </a:ext>
                </a:extLst>
              </p:cNvPr>
              <p:cNvSpPr/>
              <p:nvPr/>
            </p:nvSpPr>
            <p:spPr>
              <a:xfrm>
                <a:off x="1159689" y="2810609"/>
                <a:ext cx="5401131" cy="585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𝑛𝑒𝑎𝑟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𝑛𝑒𝑎𝑟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𝑓𝑎𝑟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9BD1188-CECC-4601-8F16-B9FE93A73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89" y="2810609"/>
                <a:ext cx="5401131" cy="585032"/>
              </a:xfrm>
              <a:prstGeom prst="rect">
                <a:avLst/>
              </a:prstGeom>
              <a:blipFill>
                <a:blip r:embed="rId2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CA1CFE5-78EF-4B50-98C7-A8B320CBBA3D}"/>
                  </a:ext>
                </a:extLst>
              </p:cNvPr>
              <p:cNvSpPr/>
              <p:nvPr/>
            </p:nvSpPr>
            <p:spPr>
              <a:xfrm>
                <a:off x="950139" y="3513404"/>
                <a:ext cx="5401131" cy="585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𝑛𝑒𝑎𝑟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𝑓𝑎𝑟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CA1CFE5-78EF-4B50-98C7-A8B320CBB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39" y="3513404"/>
                <a:ext cx="5401131" cy="585032"/>
              </a:xfrm>
              <a:prstGeom prst="rect">
                <a:avLst/>
              </a:prstGeom>
              <a:blipFill>
                <a:blip r:embed="rId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739A48B-814C-425B-8020-5820D6A410EE}"/>
                  </a:ext>
                </a:extLst>
              </p:cNvPr>
              <p:cNvSpPr/>
              <p:nvPr/>
            </p:nvSpPr>
            <p:spPr>
              <a:xfrm>
                <a:off x="6491687" y="3513404"/>
                <a:ext cx="3839032" cy="568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739A48B-814C-425B-8020-5820D6A41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687" y="3513404"/>
                <a:ext cx="3839032" cy="5681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1C78F5B-13C5-45DA-B9A5-CE798BFE4A7D}"/>
                  </a:ext>
                </a:extLst>
              </p:cNvPr>
              <p:cNvSpPr/>
              <p:nvPr/>
            </p:nvSpPr>
            <p:spPr>
              <a:xfrm>
                <a:off x="1159689" y="4192346"/>
                <a:ext cx="3839032" cy="563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1C78F5B-13C5-45DA-B9A5-CE798BFE4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89" y="4192346"/>
                <a:ext cx="3839032" cy="563809"/>
              </a:xfrm>
              <a:prstGeom prst="rect">
                <a:avLst/>
              </a:prstGeom>
              <a:blipFill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853BD08-6EC5-4CA9-A121-1F541BFAC247}"/>
                  </a:ext>
                </a:extLst>
              </p:cNvPr>
              <p:cNvSpPr/>
              <p:nvPr/>
            </p:nvSpPr>
            <p:spPr>
              <a:xfrm>
                <a:off x="6211748" y="2810609"/>
                <a:ext cx="5401131" cy="585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𝑛𝑒𝑎𝑟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𝑛𝑒𝑎𝑟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𝑓𝑎𝑟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853BD08-6EC5-4CA9-A121-1F541BFAC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48" y="2810609"/>
                <a:ext cx="5401131" cy="585032"/>
              </a:xfrm>
              <a:prstGeom prst="rect">
                <a:avLst/>
              </a:prstGeom>
              <a:blipFill>
                <a:blip r:embed="rId6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B07FCB-DE0C-44EF-A963-B23395C1AB73}"/>
                  </a:ext>
                </a:extLst>
              </p:cNvPr>
              <p:cNvSpPr/>
              <p:nvPr/>
            </p:nvSpPr>
            <p:spPr>
              <a:xfrm>
                <a:off x="6211748" y="4175418"/>
                <a:ext cx="3839032" cy="563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B07FCB-DE0C-44EF-A963-B23395C1A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48" y="4175418"/>
                <a:ext cx="3839032" cy="563809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377C887-B793-456C-A312-6EF0437AAF91}"/>
                  </a:ext>
                </a:extLst>
              </p:cNvPr>
              <p:cNvSpPr/>
              <p:nvPr/>
            </p:nvSpPr>
            <p:spPr>
              <a:xfrm>
                <a:off x="838200" y="4873691"/>
                <a:ext cx="3839032" cy="563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377C887-B793-456C-A312-6EF0437AA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73691"/>
                <a:ext cx="3839032" cy="563809"/>
              </a:xfrm>
              <a:prstGeom prst="rect">
                <a:avLst/>
              </a:prstGeom>
              <a:blipFill>
                <a:blip r:embed="rId8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8CDD56-C4BD-4595-9FB4-699673FA8ECF}"/>
                  </a:ext>
                </a:extLst>
              </p:cNvPr>
              <p:cNvSpPr/>
              <p:nvPr/>
            </p:nvSpPr>
            <p:spPr>
              <a:xfrm>
                <a:off x="5986958" y="4853092"/>
                <a:ext cx="3839032" cy="6024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𝑛𝑒𝑎𝑟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𝑓𝑎𝑟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8CDD56-C4BD-4595-9FB4-699673FA8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958" y="4853092"/>
                <a:ext cx="3839032" cy="6024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88811F-52A6-4E70-848A-A5F8F6A796B0}"/>
                  </a:ext>
                </a:extLst>
              </p:cNvPr>
              <p:cNvSpPr/>
              <p:nvPr/>
            </p:nvSpPr>
            <p:spPr>
              <a:xfrm>
                <a:off x="3769538" y="5498250"/>
                <a:ext cx="383903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88811F-52A6-4E70-848A-A5F8F6A79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538" y="5498250"/>
                <a:ext cx="383903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418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14BE-A96D-4FED-BC65-F540343D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for far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9BD1188-CECC-4601-8F16-B9FE93A73EC6}"/>
                  </a:ext>
                </a:extLst>
              </p:cNvPr>
              <p:cNvSpPr/>
              <p:nvPr/>
            </p:nvSpPr>
            <p:spPr>
              <a:xfrm>
                <a:off x="1159689" y="2810609"/>
                <a:ext cx="5401131" cy="567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𝑎𝑟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𝑛𝑒𝑎𝑟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𝑓𝑎𝑟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9BD1188-CECC-4601-8F16-B9FE93A73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89" y="2810609"/>
                <a:ext cx="5401131" cy="567335"/>
              </a:xfrm>
              <a:prstGeom prst="rect">
                <a:avLst/>
              </a:prstGeom>
              <a:blipFill>
                <a:blip r:embed="rId2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CA1CFE5-78EF-4B50-98C7-A8B320CBBA3D}"/>
                  </a:ext>
                </a:extLst>
              </p:cNvPr>
              <p:cNvSpPr/>
              <p:nvPr/>
            </p:nvSpPr>
            <p:spPr>
              <a:xfrm>
                <a:off x="950139" y="3513404"/>
                <a:ext cx="5401131" cy="5434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𝑛𝑒𝑎𝑟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𝑓𝑎𝑟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CA1CFE5-78EF-4B50-98C7-A8B320CBB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39" y="3513404"/>
                <a:ext cx="5401131" cy="543482"/>
              </a:xfrm>
              <a:prstGeom prst="rect">
                <a:avLst/>
              </a:prstGeom>
              <a:blipFill>
                <a:blip r:embed="rId3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739A48B-814C-425B-8020-5820D6A410EE}"/>
                  </a:ext>
                </a:extLst>
              </p:cNvPr>
              <p:cNvSpPr/>
              <p:nvPr/>
            </p:nvSpPr>
            <p:spPr>
              <a:xfrm>
                <a:off x="6491687" y="3513404"/>
                <a:ext cx="3839032" cy="526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739A48B-814C-425B-8020-5820D6A41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687" y="3513404"/>
                <a:ext cx="3839032" cy="526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1C78F5B-13C5-45DA-B9A5-CE798BFE4A7D}"/>
                  </a:ext>
                </a:extLst>
              </p:cNvPr>
              <p:cNvSpPr/>
              <p:nvPr/>
            </p:nvSpPr>
            <p:spPr>
              <a:xfrm>
                <a:off x="1159689" y="4192346"/>
                <a:ext cx="3839032" cy="563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1C78F5B-13C5-45DA-B9A5-CE798BFE4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89" y="4192346"/>
                <a:ext cx="3839032" cy="563809"/>
              </a:xfrm>
              <a:prstGeom prst="rect">
                <a:avLst/>
              </a:prstGeom>
              <a:blipFill>
                <a:blip r:embed="rId5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853BD08-6EC5-4CA9-A121-1F541BFAC247}"/>
                  </a:ext>
                </a:extLst>
              </p:cNvPr>
              <p:cNvSpPr/>
              <p:nvPr/>
            </p:nvSpPr>
            <p:spPr>
              <a:xfrm>
                <a:off x="6211748" y="2810609"/>
                <a:ext cx="5401131" cy="5434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𝑎𝑟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𝑛𝑒𝑎𝑟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𝑓𝑎𝑟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853BD08-6EC5-4CA9-A121-1F541BFAC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48" y="2810609"/>
                <a:ext cx="5401131" cy="543482"/>
              </a:xfrm>
              <a:prstGeom prst="rect">
                <a:avLst/>
              </a:prstGeom>
              <a:blipFill>
                <a:blip r:embed="rId6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B07FCB-DE0C-44EF-A963-B23395C1AB73}"/>
                  </a:ext>
                </a:extLst>
              </p:cNvPr>
              <p:cNvSpPr/>
              <p:nvPr/>
            </p:nvSpPr>
            <p:spPr>
              <a:xfrm>
                <a:off x="6211748" y="4175418"/>
                <a:ext cx="3839032" cy="563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B07FCB-DE0C-44EF-A963-B23395C1A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48" y="4175418"/>
                <a:ext cx="3839032" cy="563809"/>
              </a:xfrm>
              <a:prstGeom prst="rect">
                <a:avLst/>
              </a:prstGeom>
              <a:blipFill>
                <a:blip r:embed="rId7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377C887-B793-456C-A312-6EF0437AAF91}"/>
                  </a:ext>
                </a:extLst>
              </p:cNvPr>
              <p:cNvSpPr/>
              <p:nvPr/>
            </p:nvSpPr>
            <p:spPr>
              <a:xfrm>
                <a:off x="838200" y="4835732"/>
                <a:ext cx="3839032" cy="563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377C887-B793-456C-A312-6EF0437AA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35732"/>
                <a:ext cx="3839032" cy="5638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8CDD56-C4BD-4595-9FB4-699673FA8ECF}"/>
                  </a:ext>
                </a:extLst>
              </p:cNvPr>
              <p:cNvSpPr/>
              <p:nvPr/>
            </p:nvSpPr>
            <p:spPr>
              <a:xfrm>
                <a:off x="5796458" y="4854360"/>
                <a:ext cx="3839032" cy="526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8CDD56-C4BD-4595-9FB4-699673FA8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458" y="4854360"/>
                <a:ext cx="3839032" cy="526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88811F-52A6-4E70-848A-A5F8F6A796B0}"/>
                  </a:ext>
                </a:extLst>
              </p:cNvPr>
              <p:cNvSpPr/>
              <p:nvPr/>
            </p:nvSpPr>
            <p:spPr>
              <a:xfrm>
                <a:off x="3769538" y="5498250"/>
                <a:ext cx="3839032" cy="3404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</m:t>
                              </m:r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88811F-52A6-4E70-848A-A5F8F6A79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538" y="5498250"/>
                <a:ext cx="3839032" cy="340414"/>
              </a:xfrm>
              <a:prstGeom prst="rect">
                <a:avLst/>
              </a:prstGeom>
              <a:blipFill>
                <a:blip r:embed="rId10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27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5B538-4756-40DE-A284-28E74574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NDC transformation graph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4D9663-7F8B-42AB-BFD7-AB43AF0DFDAD}"/>
              </a:ext>
            </a:extLst>
          </p:cNvPr>
          <p:cNvGrpSpPr/>
          <p:nvPr/>
        </p:nvGrpSpPr>
        <p:grpSpPr>
          <a:xfrm>
            <a:off x="970954" y="1524041"/>
            <a:ext cx="7935556" cy="4892481"/>
            <a:chOff x="967144" y="1524041"/>
            <a:chExt cx="7935556" cy="489248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0FE70DC-0E75-4D33-A943-14301E1D3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144" y="1524041"/>
              <a:ext cx="7932974" cy="4892481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6C59425-7825-475A-A467-DCE85D2B6788}"/>
                </a:ext>
              </a:extLst>
            </p:cNvPr>
            <p:cNvSpPr/>
            <p:nvPr/>
          </p:nvSpPr>
          <p:spPr>
            <a:xfrm>
              <a:off x="967144" y="1887856"/>
              <a:ext cx="7935556" cy="3428950"/>
            </a:xfrm>
            <a:prstGeom prst="rect">
              <a:avLst/>
            </a:prstGeom>
            <a:solidFill>
              <a:srgbClr val="FFEBD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D985ECD-2D7D-4451-90F4-11DDF3307D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8754" y="3621209"/>
              <a:ext cx="1135" cy="1712750"/>
            </a:xfrm>
            <a:prstGeom prst="line">
              <a:avLst/>
            </a:prstGeom>
            <a:ln w="952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C2A9BAD-D969-4F29-B723-B5CFBD62DCD0}"/>
                </a:ext>
              </a:extLst>
            </p:cNvPr>
            <p:cNvSpPr/>
            <p:nvPr/>
          </p:nvSpPr>
          <p:spPr>
            <a:xfrm>
              <a:off x="2573034" y="5267157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C2775C-046E-493A-8827-9DAB407FA3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5891" y="1954298"/>
              <a:ext cx="1524" cy="1659128"/>
            </a:xfrm>
            <a:prstGeom prst="line">
              <a:avLst/>
            </a:prstGeom>
            <a:ln w="952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1E789F4-4DAC-4497-89B8-DE22FBB8C971}"/>
                    </a:ext>
                  </a:extLst>
                </p:cNvPr>
                <p:cNvSpPr txBox="1"/>
                <p:nvPr/>
              </p:nvSpPr>
              <p:spPr>
                <a:xfrm>
                  <a:off x="2382795" y="3384310"/>
                  <a:ext cx="47191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1E789F4-4DAC-4497-89B8-DE22FBB8C9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2795" y="3384310"/>
                  <a:ext cx="471917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129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D18A6B6-27E9-472F-808A-04A3B0F1A8B9}"/>
                    </a:ext>
                  </a:extLst>
                </p:cNvPr>
                <p:cNvSpPr txBox="1"/>
                <p:nvPr/>
              </p:nvSpPr>
              <p:spPr>
                <a:xfrm>
                  <a:off x="6375414" y="3384310"/>
                  <a:ext cx="471917" cy="1994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𝑎𝑟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D18A6B6-27E9-472F-808A-04A3B0F1A8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5414" y="3384310"/>
                  <a:ext cx="471917" cy="199478"/>
                </a:xfrm>
                <a:prstGeom prst="rect">
                  <a:avLst/>
                </a:prstGeom>
                <a:blipFill>
                  <a:blip r:embed="rId5"/>
                  <a:stretch>
                    <a:fillRect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605C0A-0C2D-4E45-B74F-F7072466B3AE}"/>
                </a:ext>
              </a:extLst>
            </p:cNvPr>
            <p:cNvSpPr/>
            <p:nvPr/>
          </p:nvSpPr>
          <p:spPr>
            <a:xfrm>
              <a:off x="6340967" y="1840570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A6C85D4-8063-43BF-92DA-EB67027FA991}"/>
                  </a:ext>
                </a:extLst>
              </p:cNvPr>
              <p:cNvSpPr/>
              <p:nvPr/>
            </p:nvSpPr>
            <p:spPr>
              <a:xfrm>
                <a:off x="9728553" y="1868002"/>
                <a:ext cx="1387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𝑛𝑒𝑎𝑟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A6C85D4-8063-43BF-92DA-EB67027FA9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8553" y="1868002"/>
                <a:ext cx="138736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F8EC78A-2172-427F-B774-3EE49994D10C}"/>
                  </a:ext>
                </a:extLst>
              </p:cNvPr>
              <p:cNvSpPr/>
              <p:nvPr/>
            </p:nvSpPr>
            <p:spPr>
              <a:xfrm>
                <a:off x="9728553" y="2298697"/>
                <a:ext cx="1274067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F8EC78A-2172-427F-B774-3EE49994D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8553" y="2298697"/>
                <a:ext cx="1274067" cy="391582"/>
              </a:xfrm>
              <a:prstGeom prst="rect">
                <a:avLst/>
              </a:prstGeom>
              <a:blipFill>
                <a:blip r:embed="rId7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ABD6EA16-ED7D-4CB5-9271-227CB9404E28}"/>
              </a:ext>
            </a:extLst>
          </p:cNvPr>
          <p:cNvSpPr/>
          <p:nvPr/>
        </p:nvSpPr>
        <p:spPr>
          <a:xfrm>
            <a:off x="2488891" y="6425130"/>
            <a:ext cx="4749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8"/>
              </a:rPr>
              <a:t>https://www.desmos.com/calculator/zryhutoz0v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7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B999-C290-48CA-9668-308AE6FF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perspective frustum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0754A63-D88F-4577-93A5-0C93EA344C16}"/>
              </a:ext>
            </a:extLst>
          </p:cNvPr>
          <p:cNvGrpSpPr/>
          <p:nvPr/>
        </p:nvGrpSpPr>
        <p:grpSpPr>
          <a:xfrm>
            <a:off x="3186322" y="1325992"/>
            <a:ext cx="6269761" cy="5040512"/>
            <a:chOff x="3186322" y="1325992"/>
            <a:chExt cx="6269761" cy="504051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C9578ED-207F-43E2-A7EB-156B8BBE5C4D}"/>
                </a:ext>
              </a:extLst>
            </p:cNvPr>
            <p:cNvCxnSpPr>
              <a:cxnSpLocks/>
              <a:stCxn id="113" idx="2"/>
            </p:cNvCxnSpPr>
            <p:nvPr/>
          </p:nvCxnSpPr>
          <p:spPr>
            <a:xfrm flipH="1">
              <a:off x="3186322" y="5222819"/>
              <a:ext cx="1896994" cy="106279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F38599F-E219-46C5-B5B7-609AC5C538EC}"/>
                </a:ext>
              </a:extLst>
            </p:cNvPr>
            <p:cNvSpPr/>
            <p:nvPr/>
          </p:nvSpPr>
          <p:spPr>
            <a:xfrm>
              <a:off x="4599128" y="4433565"/>
              <a:ext cx="968376" cy="78925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2822A78-80A7-47DD-8C83-006A21AB5ECC}"/>
                </a:ext>
              </a:extLst>
            </p:cNvPr>
            <p:cNvSpPr/>
            <p:nvPr/>
          </p:nvSpPr>
          <p:spPr>
            <a:xfrm>
              <a:off x="5420251" y="1866164"/>
              <a:ext cx="2898140" cy="239245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75C3794-EDB0-4A1F-A37E-05F3964B53E1}"/>
                </a:ext>
              </a:extLst>
            </p:cNvPr>
            <p:cNvCxnSpPr>
              <a:cxnSpLocks/>
            </p:cNvCxnSpPr>
            <p:nvPr/>
          </p:nvCxnSpPr>
          <p:spPr>
            <a:xfrm>
              <a:off x="3529221" y="5755505"/>
              <a:ext cx="5052060" cy="8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A60E312-0A62-4C4A-B51B-9D1CCA49A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3485" y="1965954"/>
              <a:ext cx="0" cy="42291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6A6181-EC94-454B-9587-A0819348B1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7768" y="5222234"/>
              <a:ext cx="1464093" cy="5341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544BE0D-45EC-4EF7-96DE-28944E2357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3484" y="5230808"/>
              <a:ext cx="440094" cy="5246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C580D8-8111-428E-BAFB-DBD812DF7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3483" y="4430948"/>
              <a:ext cx="440095" cy="13190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5F3256F-92EA-468B-9536-545A1B5B1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035" y="4437307"/>
              <a:ext cx="1408468" cy="13182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3B9CE47-4D86-4366-95E4-EEEEEEAB404A}"/>
                </a:ext>
              </a:extLst>
            </p:cNvPr>
            <p:cNvCxnSpPr>
              <a:cxnSpLocks/>
            </p:cNvCxnSpPr>
            <p:nvPr/>
          </p:nvCxnSpPr>
          <p:spPr>
            <a:xfrm>
              <a:off x="5423335" y="4250166"/>
              <a:ext cx="288616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8E9CD2-1951-4E97-A8CA-C38915CB1F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9250" y="1863090"/>
              <a:ext cx="2091" cy="234711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77505C5-C77B-4025-9E09-E2F3FB12C2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8340" y="1846580"/>
              <a:ext cx="0" cy="24104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C0F600F-E9A6-4264-B9ED-DA7B23844E7D}"/>
                </a:ext>
              </a:extLst>
            </p:cNvPr>
            <p:cNvCxnSpPr>
              <a:cxnSpLocks/>
            </p:cNvCxnSpPr>
            <p:nvPr/>
          </p:nvCxnSpPr>
          <p:spPr>
            <a:xfrm>
              <a:off x="5421430" y="1855540"/>
              <a:ext cx="2893895" cy="88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1F9939A-5436-4B75-B374-9E3A4196CE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9671" y="1848803"/>
              <a:ext cx="844342" cy="257968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29053F0-D3B9-4A12-97A9-B372DCB2FD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7503" y="1863090"/>
              <a:ext cx="2731947" cy="2567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7032C1B-C07E-4BA6-A8FF-26A2BDB985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4468" y="4250166"/>
              <a:ext cx="836873" cy="98064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A8B1D5-F966-4AF1-B134-6B225C0B7A33}"/>
                </a:ext>
              </a:extLst>
            </p:cNvPr>
            <p:cNvSpPr/>
            <p:nvPr/>
          </p:nvSpPr>
          <p:spPr>
            <a:xfrm>
              <a:off x="4589293" y="4428485"/>
              <a:ext cx="978278" cy="8013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2FB5B67-C06D-466F-BE4B-F63A3AFA6D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4239" y="4253225"/>
              <a:ext cx="2732722" cy="9769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302F9A8-F225-4085-AE82-07D01467AE07}"/>
                </a:ext>
              </a:extLst>
            </p:cNvPr>
            <p:cNvSpPr/>
            <p:nvPr/>
          </p:nvSpPr>
          <p:spPr>
            <a:xfrm>
              <a:off x="4091027" y="5710663"/>
              <a:ext cx="95249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49E3762-E538-4730-A610-BFEFBD789DBF}"/>
                    </a:ext>
                  </a:extLst>
                </p:cNvPr>
                <p:cNvSpPr txBox="1"/>
                <p:nvPr/>
              </p:nvSpPr>
              <p:spPr>
                <a:xfrm>
                  <a:off x="3896948" y="5446455"/>
                  <a:ext cx="1553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49E3762-E538-4730-A610-BFEFBD789D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6948" y="5446455"/>
                  <a:ext cx="155364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26923" r="-15385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EEA7544-A70C-455E-B6D8-EFFAA488E5A9}"/>
                    </a:ext>
                  </a:extLst>
                </p:cNvPr>
                <p:cNvSpPr txBox="1"/>
                <p:nvPr/>
              </p:nvSpPr>
              <p:spPr>
                <a:xfrm>
                  <a:off x="5427060" y="5190390"/>
                  <a:ext cx="12167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EEA7544-A70C-455E-B6D8-EFFAA488E5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7060" y="5190390"/>
                  <a:ext cx="1216765" cy="215444"/>
                </a:xfrm>
                <a:prstGeom prst="rect">
                  <a:avLst/>
                </a:prstGeom>
                <a:blipFill>
                  <a:blip r:embed="rId4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029B87E1-2D0A-41E9-8B7E-FEE5303C1BAA}"/>
                    </a:ext>
                  </a:extLst>
                </p:cNvPr>
                <p:cNvSpPr txBox="1"/>
                <p:nvPr/>
              </p:nvSpPr>
              <p:spPr>
                <a:xfrm>
                  <a:off x="8110060" y="4236832"/>
                  <a:ext cx="1216765" cy="2326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029B87E1-2D0A-41E9-8B7E-FEE5303C1B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0060" y="4236832"/>
                  <a:ext cx="1216765" cy="232692"/>
                </a:xfrm>
                <a:prstGeom prst="rect">
                  <a:avLst/>
                </a:prstGeom>
                <a:blipFill>
                  <a:blip r:embed="rId5"/>
                  <a:stretch>
                    <a:fillRect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20C33FDE-04EE-4342-9CE0-19E0F8A0CE7C}"/>
                    </a:ext>
                  </a:extLst>
                </p:cNvPr>
                <p:cNvSpPr txBox="1"/>
                <p:nvPr/>
              </p:nvSpPr>
              <p:spPr>
                <a:xfrm>
                  <a:off x="3925486" y="2116270"/>
                  <a:ext cx="14414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20C33FDE-04EE-4342-9CE0-19E0F8A0C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486" y="2116270"/>
                  <a:ext cx="144142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33333" r="-20833" b="-2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809E898-74F8-4EE4-A810-7B654213D402}"/>
                    </a:ext>
                  </a:extLst>
                </p:cNvPr>
                <p:cNvSpPr txBox="1"/>
                <p:nvPr/>
              </p:nvSpPr>
              <p:spPr>
                <a:xfrm>
                  <a:off x="8303680" y="5778906"/>
                  <a:ext cx="14414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809E898-74F8-4EE4-A810-7B654213D4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680" y="5778906"/>
                  <a:ext cx="144142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6667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2207A026-6404-4DDA-955F-2DC28DACD3D3}"/>
                    </a:ext>
                  </a:extLst>
                </p:cNvPr>
                <p:cNvSpPr txBox="1"/>
                <p:nvPr/>
              </p:nvSpPr>
              <p:spPr>
                <a:xfrm>
                  <a:off x="3464476" y="6151060"/>
                  <a:ext cx="12971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2207A026-6404-4DDA-955F-2DC28DACD3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476" y="6151060"/>
                  <a:ext cx="129714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18182" r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1B0ECF8-E172-458A-BFB6-7A8FE231F39B}"/>
                </a:ext>
              </a:extLst>
            </p:cNvPr>
            <p:cNvCxnSpPr>
              <a:cxnSpLocks/>
              <a:stCxn id="113" idx="2"/>
              <a:endCxn id="112" idx="2"/>
            </p:cNvCxnSpPr>
            <p:nvPr/>
          </p:nvCxnSpPr>
          <p:spPr>
            <a:xfrm flipV="1">
              <a:off x="5083316" y="4258622"/>
              <a:ext cx="1786005" cy="96419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7B37FA1F-7782-4B11-8076-DCEC4D76B136}"/>
                </a:ext>
              </a:extLst>
            </p:cNvPr>
            <p:cNvSpPr/>
            <p:nvPr/>
          </p:nvSpPr>
          <p:spPr>
            <a:xfrm>
              <a:off x="5409361" y="4013898"/>
              <a:ext cx="698046" cy="2035795"/>
            </a:xfrm>
            <a:prstGeom prst="arc">
              <a:avLst>
                <a:gd name="adj1" fmla="val 16726688"/>
                <a:gd name="adj2" fmla="val 21525574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F2F59324-AE00-4022-B5C0-CAAC98D922C8}"/>
                    </a:ext>
                  </a:extLst>
                </p:cNvPr>
                <p:cNvSpPr/>
                <p:nvPr/>
              </p:nvSpPr>
              <p:spPr>
                <a:xfrm>
                  <a:off x="6038388" y="4306772"/>
                  <a:ext cx="337593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F2F59324-AE00-4022-B5C0-CAAC98D922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388" y="4306772"/>
                  <a:ext cx="33759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BC30587F-F1C9-491A-9D6B-BADF9746D133}"/>
                </a:ext>
              </a:extLst>
            </p:cNvPr>
            <p:cNvSpPr/>
            <p:nvPr/>
          </p:nvSpPr>
          <p:spPr>
            <a:xfrm>
              <a:off x="5429600" y="3991137"/>
              <a:ext cx="722376" cy="2035795"/>
            </a:xfrm>
            <a:prstGeom prst="arc">
              <a:avLst>
                <a:gd name="adj1" fmla="val 16726688"/>
                <a:gd name="adj2" fmla="val 21598112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E44BAB0-8293-403C-9F70-E48446B042D3}"/>
                    </a:ext>
                  </a:extLst>
                </p:cNvPr>
                <p:cNvSpPr txBox="1"/>
                <p:nvPr/>
              </p:nvSpPr>
              <p:spPr>
                <a:xfrm>
                  <a:off x="4164922" y="5787352"/>
                  <a:ext cx="134370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sz="1400" dirty="0">
                      <a:solidFill>
                        <a:srgbClr val="7030A0"/>
                      </a:solidFill>
                    </a:rPr>
                    <a:t> = vertical FOV</a:t>
                  </a:r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E44BAB0-8293-403C-9F70-E48446B04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4922" y="5787352"/>
                  <a:ext cx="1343701" cy="307777"/>
                </a:xfrm>
                <a:prstGeom prst="rect">
                  <a:avLst/>
                </a:prstGeom>
                <a:blipFill>
                  <a:blip r:embed="rId10"/>
                  <a:stretch>
                    <a:fillRect t="-196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Right Brace 138">
              <a:extLst>
                <a:ext uri="{FF2B5EF4-FFF2-40B4-BE49-F238E27FC236}">
                  <a16:creationId xmlns:a16="http://schemas.microsoft.com/office/drawing/2014/main" id="{BAE1AF6A-0CE7-4468-8AC0-76D1C43522B0}"/>
                </a:ext>
              </a:extLst>
            </p:cNvPr>
            <p:cNvSpPr/>
            <p:nvPr/>
          </p:nvSpPr>
          <p:spPr>
            <a:xfrm>
              <a:off x="8368131" y="1867114"/>
              <a:ext cx="205524" cy="2392458"/>
            </a:xfrm>
            <a:prstGeom prst="rightBrace">
              <a:avLst>
                <a:gd name="adj1" fmla="val 106584"/>
                <a:gd name="adj2" fmla="val 49999"/>
              </a:avLst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41" name="Right Brace 140">
              <a:extLst>
                <a:ext uri="{FF2B5EF4-FFF2-40B4-BE49-F238E27FC236}">
                  <a16:creationId xmlns:a16="http://schemas.microsoft.com/office/drawing/2014/main" id="{4F5F5534-870B-4902-9861-A302C35361E3}"/>
                </a:ext>
              </a:extLst>
            </p:cNvPr>
            <p:cNvSpPr/>
            <p:nvPr/>
          </p:nvSpPr>
          <p:spPr>
            <a:xfrm rot="16200000">
              <a:off x="6771774" y="281750"/>
              <a:ext cx="187188" cy="2876617"/>
            </a:xfrm>
            <a:prstGeom prst="rightBrace">
              <a:avLst>
                <a:gd name="adj1" fmla="val 106584"/>
                <a:gd name="adj2" fmla="val 49999"/>
              </a:avLst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63AAC897-84B8-4F5F-9255-64C619ABFEAF}"/>
                    </a:ext>
                  </a:extLst>
                </p:cNvPr>
                <p:cNvSpPr txBox="1"/>
                <p:nvPr/>
              </p:nvSpPr>
              <p:spPr>
                <a:xfrm>
                  <a:off x="6511782" y="1325992"/>
                  <a:ext cx="7315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63AAC897-84B8-4F5F-9255-64C619ABFE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1782" y="1325992"/>
                  <a:ext cx="731519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33735352-79CA-4C7F-8386-AA7996A55EE7}"/>
                    </a:ext>
                  </a:extLst>
                </p:cNvPr>
                <p:cNvSpPr txBox="1"/>
                <p:nvPr/>
              </p:nvSpPr>
              <p:spPr>
                <a:xfrm>
                  <a:off x="7650396" y="1333855"/>
                  <a:ext cx="18056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en-US" sz="1400" dirty="0">
                      <a:solidFill>
                        <a:srgbClr val="7030A0"/>
                      </a:solidFill>
                    </a:rPr>
                    <a:t> = aspect ratio (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a14:m>
                  <a:r>
                    <a:rPr lang="en-US" sz="1400" dirty="0">
                      <a:solidFill>
                        <a:srgbClr val="7030A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33735352-79CA-4C7F-8386-AA7996A55E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0396" y="1333855"/>
                  <a:ext cx="1805687" cy="307777"/>
                </a:xfrm>
                <a:prstGeom prst="rect">
                  <a:avLst/>
                </a:prstGeom>
                <a:blipFill>
                  <a:blip r:embed="rId12"/>
                  <a:stretch>
                    <a:fillRect t="-96000" r="-15878" b="-15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E8D0E962-F210-4017-9487-BC230F822B43}"/>
                    </a:ext>
                  </a:extLst>
                </p:cNvPr>
                <p:cNvSpPr txBox="1"/>
                <p:nvPr/>
              </p:nvSpPr>
              <p:spPr>
                <a:xfrm>
                  <a:off x="8331300" y="2900277"/>
                  <a:ext cx="7315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E8D0E962-F210-4017-9487-BC230F822B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1300" y="2900277"/>
                  <a:ext cx="731519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3006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E02D-A9F5-4E51-94BC-22778BDA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Perspective effect on the Y coordinate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B79AC95-E0A2-4DC6-A6D2-FE20B10F787B}"/>
              </a:ext>
            </a:extLst>
          </p:cNvPr>
          <p:cNvGrpSpPr/>
          <p:nvPr/>
        </p:nvGrpSpPr>
        <p:grpSpPr>
          <a:xfrm>
            <a:off x="7682276" y="2305556"/>
            <a:ext cx="4173290" cy="603545"/>
            <a:chOff x="7473555" y="1455762"/>
            <a:chExt cx="4173290" cy="603545"/>
          </a:xfrm>
        </p:grpSpPr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F1B7E38C-513E-47A8-8CDA-7E2E0CBD2677}"/>
                </a:ext>
              </a:extLst>
            </p:cNvPr>
            <p:cNvSpPr/>
            <p:nvPr/>
          </p:nvSpPr>
          <p:spPr>
            <a:xfrm>
              <a:off x="9428374" y="1455762"/>
              <a:ext cx="1645129" cy="6035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0364BC2-24CB-4BD2-A0E5-CFF2BF866529}"/>
                    </a:ext>
                  </a:extLst>
                </p:cNvPr>
                <p:cNvSpPr txBox="1"/>
                <p:nvPr/>
              </p:nvSpPr>
              <p:spPr>
                <a:xfrm>
                  <a:off x="7473555" y="1509474"/>
                  <a:ext cx="1477806" cy="5381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0364BC2-24CB-4BD2-A0E5-CFF2BF866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3555" y="1509474"/>
                  <a:ext cx="1477806" cy="538161"/>
                </a:xfrm>
                <a:prstGeom prst="rect">
                  <a:avLst/>
                </a:prstGeom>
                <a:blipFill>
                  <a:blip r:embed="rId4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48F196D-0C82-4637-9403-8CEB88E012C2}"/>
                    </a:ext>
                  </a:extLst>
                </p:cNvPr>
                <p:cNvSpPr/>
                <p:nvPr/>
              </p:nvSpPr>
              <p:spPr>
                <a:xfrm>
                  <a:off x="9428374" y="1495461"/>
                  <a:ext cx="1618456" cy="5376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48F196D-0C82-4637-9403-8CEB88E012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8374" y="1495461"/>
                  <a:ext cx="1618456" cy="53764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15919FC-1712-4C8D-8301-12F6CA7A9D81}"/>
                    </a:ext>
                  </a:extLst>
                </p:cNvPr>
                <p:cNvSpPr txBox="1"/>
                <p:nvPr/>
              </p:nvSpPr>
              <p:spPr>
                <a:xfrm>
                  <a:off x="9045702" y="1632063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15919FC-1712-4C8D-8301-12F6CA7A9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5702" y="1632063"/>
                  <a:ext cx="25327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7073" r="-17073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4F0213A-05A9-4407-9172-06B5A46603EB}"/>
                    </a:ext>
                  </a:extLst>
                </p:cNvPr>
                <p:cNvSpPr txBox="1"/>
                <p:nvPr/>
              </p:nvSpPr>
              <p:spPr>
                <a:xfrm>
                  <a:off x="11274115" y="1630464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4F0213A-05A9-4407-9172-06B5A46603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115" y="1630464"/>
                  <a:ext cx="372730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69E4E1-0CAB-4CC3-8B98-4011B1FEBB45}"/>
              </a:ext>
            </a:extLst>
          </p:cNvPr>
          <p:cNvGrpSpPr/>
          <p:nvPr/>
        </p:nvGrpSpPr>
        <p:grpSpPr>
          <a:xfrm>
            <a:off x="1264784" y="2198102"/>
            <a:ext cx="5940479" cy="1828800"/>
            <a:chOff x="547205" y="3288335"/>
            <a:chExt cx="5940479" cy="182880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7224B5-7C57-4413-A7AA-7D52CE9B46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0906" y="3630438"/>
              <a:ext cx="4726910" cy="11168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F0B6C8C-F2EC-4882-8756-906B31A09890}"/>
                    </a:ext>
                  </a:extLst>
                </p:cNvPr>
                <p:cNvSpPr txBox="1"/>
                <p:nvPr/>
              </p:nvSpPr>
              <p:spPr>
                <a:xfrm>
                  <a:off x="1044328" y="3856924"/>
                  <a:ext cx="3663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8C3DB7F-6E31-4B87-81A2-FF2E21665C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328" y="3856924"/>
                  <a:ext cx="366318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7C380BE-C58F-4855-9D1A-298FC84C6E29}"/>
                </a:ext>
              </a:extLst>
            </p:cNvPr>
            <p:cNvCxnSpPr>
              <a:cxnSpLocks/>
            </p:cNvCxnSpPr>
            <p:nvPr/>
          </p:nvCxnSpPr>
          <p:spPr>
            <a:xfrm>
              <a:off x="5917602" y="3288335"/>
              <a:ext cx="0" cy="182880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985CCF2-D442-4646-8EEA-8D231C62539E}"/>
                    </a:ext>
                  </a:extLst>
                </p:cNvPr>
                <p:cNvSpPr txBox="1"/>
                <p:nvPr/>
              </p:nvSpPr>
              <p:spPr>
                <a:xfrm>
                  <a:off x="1168143" y="4731237"/>
                  <a:ext cx="30489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A28DCF17-8103-4588-BE45-5684ABF8D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143" y="4731237"/>
                  <a:ext cx="304892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3A32FD-B6AB-44B1-A62B-59053AEB62ED}"/>
                </a:ext>
              </a:extLst>
            </p:cNvPr>
            <p:cNvSpPr/>
            <p:nvPr/>
          </p:nvSpPr>
          <p:spPr>
            <a:xfrm>
              <a:off x="2418408" y="4485948"/>
              <a:ext cx="45720" cy="4572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2E95334-C16D-47A9-A389-52A100F3A4AB}"/>
                </a:ext>
              </a:extLst>
            </p:cNvPr>
            <p:cNvSpPr/>
            <p:nvPr/>
          </p:nvSpPr>
          <p:spPr>
            <a:xfrm>
              <a:off x="4548692" y="3979434"/>
              <a:ext cx="45720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B74147-CE04-46BE-931A-4D6CCC4F9153}"/>
                </a:ext>
              </a:extLst>
            </p:cNvPr>
            <p:cNvCxnSpPr>
              <a:cxnSpLocks/>
            </p:cNvCxnSpPr>
            <p:nvPr/>
          </p:nvCxnSpPr>
          <p:spPr>
            <a:xfrm>
              <a:off x="2434370" y="3288335"/>
              <a:ext cx="0" cy="182880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F405C10-B1A6-4E13-A1CF-75CE42EF7E4E}"/>
                    </a:ext>
                  </a:extLst>
                </p:cNvPr>
                <p:cNvSpPr txBox="1"/>
                <p:nvPr/>
              </p:nvSpPr>
              <p:spPr>
                <a:xfrm>
                  <a:off x="1163228" y="3346377"/>
                  <a:ext cx="3091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9E2C1D7-2A30-4818-82FD-489C3CA00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228" y="3346377"/>
                  <a:ext cx="309124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8A3AE13-9F3C-432A-9244-10C2E2951C26}"/>
                    </a:ext>
                  </a:extLst>
                </p:cNvPr>
                <p:cNvSpPr txBox="1"/>
                <p:nvPr/>
              </p:nvSpPr>
              <p:spPr>
                <a:xfrm>
                  <a:off x="586963" y="4714931"/>
                  <a:ext cx="2963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08F5F675-DBDE-4D0B-8720-34E790082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63" y="4714931"/>
                  <a:ext cx="296300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5F6F28F-6246-4E12-A126-902908033F10}"/>
                    </a:ext>
                  </a:extLst>
                </p:cNvPr>
                <p:cNvSpPr txBox="1"/>
                <p:nvPr/>
              </p:nvSpPr>
              <p:spPr>
                <a:xfrm>
                  <a:off x="2394868" y="4723738"/>
                  <a:ext cx="69961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5F6F28F-6246-4E12-A126-902908033F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868" y="4723738"/>
                  <a:ext cx="699615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AF76910-88C6-478A-85BA-88DB4A749323}"/>
                    </a:ext>
                  </a:extLst>
                </p:cNvPr>
                <p:cNvSpPr txBox="1"/>
                <p:nvPr/>
              </p:nvSpPr>
              <p:spPr>
                <a:xfrm>
                  <a:off x="5864693" y="4719807"/>
                  <a:ext cx="622991" cy="2918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AF76910-88C6-478A-85BA-88DB4A7493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4693" y="4719807"/>
                  <a:ext cx="622991" cy="291811"/>
                </a:xfrm>
                <a:prstGeom prst="rect">
                  <a:avLst/>
                </a:prstGeom>
                <a:blipFill>
                  <a:blip r:embed="rId19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DEAD9D6-935B-44EC-9A9D-9A535FA431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30" y="4006104"/>
              <a:ext cx="310896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798631A-7F21-41C4-A3AE-C101AD5D55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30" y="4512618"/>
              <a:ext cx="1005840" cy="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AD0F433-6A61-4FF0-AAB9-A29472D4107B}"/>
                    </a:ext>
                  </a:extLst>
                </p:cNvPr>
                <p:cNvSpPr txBox="1"/>
                <p:nvPr/>
              </p:nvSpPr>
              <p:spPr>
                <a:xfrm>
                  <a:off x="929349" y="4324216"/>
                  <a:ext cx="3595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7A4D9EF-5CA5-4666-B938-A026EEF5B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349" y="4324216"/>
                  <a:ext cx="359584" cy="276999"/>
                </a:xfrm>
                <a:prstGeom prst="rect">
                  <a:avLst/>
                </a:prstGeom>
                <a:blipFill>
                  <a:blip r:embed="rId23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2972AFC-4CDE-49E8-9F98-A0B9E662506D}"/>
                </a:ext>
              </a:extLst>
            </p:cNvPr>
            <p:cNvCxnSpPr>
              <a:cxnSpLocks/>
            </p:cNvCxnSpPr>
            <p:nvPr/>
          </p:nvCxnSpPr>
          <p:spPr>
            <a:xfrm>
              <a:off x="4571552" y="3288335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3885494-78E5-4A1D-AC71-ADB86E071F44}"/>
                    </a:ext>
                  </a:extLst>
                </p:cNvPr>
                <p:cNvSpPr txBox="1"/>
                <p:nvPr/>
              </p:nvSpPr>
              <p:spPr>
                <a:xfrm>
                  <a:off x="4526921" y="4713798"/>
                  <a:ext cx="3632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3885494-78E5-4A1D-AC71-ADB86E071F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921" y="4713798"/>
                  <a:ext cx="363240" cy="27699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301BD04-906A-4838-B4FF-D4F8D0684BF1}"/>
                    </a:ext>
                  </a:extLst>
                </p:cNvPr>
                <p:cNvSpPr txBox="1"/>
                <p:nvPr/>
              </p:nvSpPr>
              <p:spPr>
                <a:xfrm>
                  <a:off x="4565335" y="3922610"/>
                  <a:ext cx="130067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4A439BDF-62D8-4B9D-A3C1-483DFE77A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335" y="3922610"/>
                  <a:ext cx="1300676" cy="276999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C96E856-2FAE-4E94-A3B2-B8B36A4DBB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0906" y="3288335"/>
              <a:ext cx="0" cy="1828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E26EF60-5593-46A6-B127-FCF75AFD70D8}"/>
                </a:ext>
              </a:extLst>
            </p:cNvPr>
            <p:cNvCxnSpPr>
              <a:cxnSpLocks/>
            </p:cNvCxnSpPr>
            <p:nvPr/>
          </p:nvCxnSpPr>
          <p:spPr>
            <a:xfrm>
              <a:off x="547205" y="4747261"/>
              <a:ext cx="58521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395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E02D-A9F5-4E51-94BC-22778BDA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Perspective effect on the Y coordinate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C5B6C3-E02D-4814-9040-C0C208C45A72}"/>
              </a:ext>
            </a:extLst>
          </p:cNvPr>
          <p:cNvGrpSpPr/>
          <p:nvPr/>
        </p:nvGrpSpPr>
        <p:grpSpPr>
          <a:xfrm>
            <a:off x="7722042" y="3141644"/>
            <a:ext cx="4133527" cy="572058"/>
            <a:chOff x="7513318" y="2290189"/>
            <a:chExt cx="4133527" cy="572058"/>
          </a:xfrm>
        </p:grpSpPr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1AEF3022-F5AC-45DD-B122-AD76E6D1D3D0}"/>
                </a:ext>
              </a:extLst>
            </p:cNvPr>
            <p:cNvSpPr/>
            <p:nvPr/>
          </p:nvSpPr>
          <p:spPr>
            <a:xfrm>
              <a:off x="9462568" y="2290189"/>
              <a:ext cx="1645129" cy="57205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AEAC440-9259-4B9C-998E-AD7F3669A624}"/>
                    </a:ext>
                  </a:extLst>
                </p:cNvPr>
                <p:cNvSpPr txBox="1"/>
                <p:nvPr/>
              </p:nvSpPr>
              <p:spPr>
                <a:xfrm>
                  <a:off x="7513318" y="2364674"/>
                  <a:ext cx="1461811" cy="497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</m:den>
                        </m:f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AEAC440-9259-4B9C-998E-AD7F3669A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3318" y="2364674"/>
                  <a:ext cx="1461811" cy="49757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72F2CE3A-91D0-425A-9BE9-3D81F3AD146A}"/>
                    </a:ext>
                  </a:extLst>
                </p:cNvPr>
                <p:cNvSpPr/>
                <p:nvPr/>
              </p:nvSpPr>
              <p:spPr>
                <a:xfrm>
                  <a:off x="9431982" y="2348417"/>
                  <a:ext cx="1675715" cy="4598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  <m:func>
                          <m:func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72F2CE3A-91D0-425A-9BE9-3D81F3AD14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1982" y="2348417"/>
                  <a:ext cx="1675715" cy="459806"/>
                </a:xfrm>
                <a:prstGeom prst="rect">
                  <a:avLst/>
                </a:prstGeom>
                <a:blipFill>
                  <a:blip r:embed="rId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43E9333-416E-4F96-8DC1-3448D84E03FD}"/>
                    </a:ext>
                  </a:extLst>
                </p:cNvPr>
                <p:cNvSpPr txBox="1"/>
                <p:nvPr/>
              </p:nvSpPr>
              <p:spPr>
                <a:xfrm>
                  <a:off x="9037880" y="2455239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43E9333-416E-4F96-8DC1-3448D84E03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7880" y="2455239"/>
                  <a:ext cx="25327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073" r="-17073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08D22CD-4878-4233-88A4-CCBBB39529BB}"/>
                    </a:ext>
                  </a:extLst>
                </p:cNvPr>
                <p:cNvSpPr txBox="1"/>
                <p:nvPr/>
              </p:nvSpPr>
              <p:spPr>
                <a:xfrm>
                  <a:off x="11274115" y="2430850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08D22CD-4878-4233-88A4-CCBBB3952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115" y="2430850"/>
                  <a:ext cx="372730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93252EF-76FE-42B3-ACEB-EBE928C34598}"/>
              </a:ext>
            </a:extLst>
          </p:cNvPr>
          <p:cNvGrpSpPr/>
          <p:nvPr/>
        </p:nvGrpSpPr>
        <p:grpSpPr>
          <a:xfrm>
            <a:off x="27975" y="1556558"/>
            <a:ext cx="7177291" cy="4206240"/>
            <a:chOff x="-689607" y="2651760"/>
            <a:chExt cx="7177291" cy="4206240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E8806BF-FABA-4218-8104-D8F30D122A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0906" y="3630438"/>
              <a:ext cx="4726910" cy="11168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70F70056-E460-4C9E-93B7-7DFE734DEC33}"/>
                    </a:ext>
                  </a:extLst>
                </p:cNvPr>
                <p:cNvSpPr txBox="1"/>
                <p:nvPr/>
              </p:nvSpPr>
              <p:spPr>
                <a:xfrm>
                  <a:off x="1044328" y="3856924"/>
                  <a:ext cx="3663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8C3DB7F-6E31-4B87-81A2-FF2E21665C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328" y="3856924"/>
                  <a:ext cx="366318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46E9975-03CF-41C6-8088-DD875567F239}"/>
                </a:ext>
              </a:extLst>
            </p:cNvPr>
            <p:cNvCxnSpPr>
              <a:cxnSpLocks/>
            </p:cNvCxnSpPr>
            <p:nvPr/>
          </p:nvCxnSpPr>
          <p:spPr>
            <a:xfrm>
              <a:off x="5917602" y="3288335"/>
              <a:ext cx="0" cy="2282874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A28DCF17-8103-4588-BE45-5684ABF8D79F}"/>
                    </a:ext>
                  </a:extLst>
                </p:cNvPr>
                <p:cNvSpPr txBox="1"/>
                <p:nvPr/>
              </p:nvSpPr>
              <p:spPr>
                <a:xfrm>
                  <a:off x="1168143" y="4731237"/>
                  <a:ext cx="30489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A28DCF17-8103-4588-BE45-5684ABF8D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143" y="4731237"/>
                  <a:ext cx="304892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1CDE0DF-967B-4C48-8895-5A7FE346EB9B}"/>
                </a:ext>
              </a:extLst>
            </p:cNvPr>
            <p:cNvSpPr/>
            <p:nvPr/>
          </p:nvSpPr>
          <p:spPr>
            <a:xfrm>
              <a:off x="2418408" y="4485948"/>
              <a:ext cx="45720" cy="4572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BDCFAC0-4D17-4566-A07C-A938110F9C9F}"/>
                </a:ext>
              </a:extLst>
            </p:cNvPr>
            <p:cNvSpPr/>
            <p:nvPr/>
          </p:nvSpPr>
          <p:spPr>
            <a:xfrm>
              <a:off x="4548692" y="3979434"/>
              <a:ext cx="45720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9B17229-8EB8-4576-9A8C-8727D19A8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0905" y="3832206"/>
              <a:ext cx="2293845" cy="915054"/>
            </a:xfrm>
            <a:prstGeom prst="line">
              <a:avLst/>
            </a:prstGeom>
            <a:ln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5C56040-DACA-4AE0-9914-C7FAF04C062B}"/>
                </a:ext>
              </a:extLst>
            </p:cNvPr>
            <p:cNvCxnSpPr>
              <a:cxnSpLocks/>
            </p:cNvCxnSpPr>
            <p:nvPr/>
          </p:nvCxnSpPr>
          <p:spPr>
            <a:xfrm>
              <a:off x="2434370" y="3288335"/>
              <a:ext cx="0" cy="2259253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51491E5-3AFE-4808-A43A-2235F74DF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857" y="4339480"/>
              <a:ext cx="1020364" cy="0"/>
            </a:xfrm>
            <a:prstGeom prst="line">
              <a:avLst/>
            </a:prstGeom>
            <a:ln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9E2C1D7-2A30-4818-82FD-489C3CA00362}"/>
                    </a:ext>
                  </a:extLst>
                </p:cNvPr>
                <p:cNvSpPr txBox="1"/>
                <p:nvPr/>
              </p:nvSpPr>
              <p:spPr>
                <a:xfrm>
                  <a:off x="1163228" y="3346377"/>
                  <a:ext cx="3091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9E2C1D7-2A30-4818-82FD-489C3CA00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228" y="3346377"/>
                  <a:ext cx="309124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08F5F675-DBDE-4D0B-8720-34E790082A92}"/>
                    </a:ext>
                  </a:extLst>
                </p:cNvPr>
                <p:cNvSpPr txBox="1"/>
                <p:nvPr/>
              </p:nvSpPr>
              <p:spPr>
                <a:xfrm>
                  <a:off x="586963" y="4714931"/>
                  <a:ext cx="2963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08F5F675-DBDE-4D0B-8720-34E790082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63" y="4714931"/>
                  <a:ext cx="296300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E88108E-1146-4CA8-8B78-ACDAB26E617E}"/>
                </a:ext>
              </a:extLst>
            </p:cNvPr>
            <p:cNvCxnSpPr>
              <a:cxnSpLocks/>
            </p:cNvCxnSpPr>
            <p:nvPr/>
          </p:nvCxnSpPr>
          <p:spPr>
            <a:xfrm>
              <a:off x="1423197" y="4747260"/>
              <a:ext cx="2293845" cy="915054"/>
            </a:xfrm>
            <a:prstGeom prst="line">
              <a:avLst/>
            </a:prstGeom>
            <a:ln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DB67465-5577-4EAD-8E6E-CF429EC828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197" y="5154820"/>
              <a:ext cx="1020364" cy="0"/>
            </a:xfrm>
            <a:prstGeom prst="line">
              <a:avLst/>
            </a:prstGeom>
            <a:ln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C9A591CC-4423-4797-8135-7EACE90FBA98}"/>
                </a:ext>
              </a:extLst>
            </p:cNvPr>
            <p:cNvSpPr/>
            <p:nvPr/>
          </p:nvSpPr>
          <p:spPr>
            <a:xfrm>
              <a:off x="-84041" y="3243757"/>
              <a:ext cx="3017520" cy="3017520"/>
            </a:xfrm>
            <a:prstGeom prst="arc">
              <a:avLst>
                <a:gd name="adj1" fmla="val 20269255"/>
                <a:gd name="adj2" fmla="val 7761"/>
              </a:avLst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6D389211-9EB7-49EA-9D9F-5A6FA7984166}"/>
                </a:ext>
              </a:extLst>
            </p:cNvPr>
            <p:cNvSpPr/>
            <p:nvPr/>
          </p:nvSpPr>
          <p:spPr>
            <a:xfrm>
              <a:off x="-134551" y="3196590"/>
              <a:ext cx="3108960" cy="3108960"/>
            </a:xfrm>
            <a:prstGeom prst="arc">
              <a:avLst>
                <a:gd name="adj1" fmla="val 20298454"/>
                <a:gd name="adj2" fmla="val 21568022"/>
              </a:avLst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3B43319C-ABFA-4755-86E7-20783953EB6D}"/>
                    </a:ext>
                  </a:extLst>
                </p:cNvPr>
                <p:cNvSpPr txBox="1"/>
                <p:nvPr/>
              </p:nvSpPr>
              <p:spPr>
                <a:xfrm>
                  <a:off x="2918318" y="4338895"/>
                  <a:ext cx="242706" cy="4072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l-GR" sz="120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sz="120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2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200" baseline="-25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25F7A18-9C97-4AB0-9971-DE75CEBC5C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8318" y="4338895"/>
                  <a:ext cx="242706" cy="40729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1CFD02D-9310-4AC7-BA01-98BDB7CCCC2E}"/>
                    </a:ext>
                  </a:extLst>
                </p:cNvPr>
                <p:cNvSpPr txBox="1"/>
                <p:nvPr/>
              </p:nvSpPr>
              <p:spPr>
                <a:xfrm>
                  <a:off x="2394868" y="4728708"/>
                  <a:ext cx="69961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1CFD02D-9310-4AC7-BA01-98BDB7CCCC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868" y="4728708"/>
                  <a:ext cx="699615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47548235-C8A2-4AB5-8F1D-31CD12180B3A}"/>
                    </a:ext>
                  </a:extLst>
                </p:cNvPr>
                <p:cNvSpPr txBox="1"/>
                <p:nvPr/>
              </p:nvSpPr>
              <p:spPr>
                <a:xfrm>
                  <a:off x="5864693" y="4724777"/>
                  <a:ext cx="622991" cy="2918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47548235-C8A2-4AB5-8F1D-31CD12180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4693" y="4724777"/>
                  <a:ext cx="622991" cy="291811"/>
                </a:xfrm>
                <a:prstGeom prst="rect">
                  <a:avLst/>
                </a:prstGeom>
                <a:blipFill>
                  <a:blip r:embed="rId20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777FAC5E-E546-4CF9-B65E-F10AAEC2FAF2}"/>
                    </a:ext>
                  </a:extLst>
                </p:cNvPr>
                <p:cNvSpPr txBox="1"/>
                <p:nvPr/>
              </p:nvSpPr>
              <p:spPr>
                <a:xfrm>
                  <a:off x="914437" y="4965996"/>
                  <a:ext cx="529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4EA0F47-0E80-49DA-B036-90001F9E3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37" y="4965996"/>
                  <a:ext cx="529760" cy="27699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904B3684-2693-4137-8106-B1272BC53A9A}"/>
                    </a:ext>
                  </a:extLst>
                </p:cNvPr>
                <p:cNvSpPr txBox="1"/>
                <p:nvPr/>
              </p:nvSpPr>
              <p:spPr>
                <a:xfrm>
                  <a:off x="915449" y="4141469"/>
                  <a:ext cx="5444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426BC7C-A671-465D-B8CD-91C00B7491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449" y="4141469"/>
                  <a:ext cx="544444" cy="27699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AF7C8F8-490C-4B4F-B8A9-AEF7AE2F2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30" y="4006104"/>
              <a:ext cx="310896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058FE74-0457-4A62-9201-6FB1722C2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30" y="4512618"/>
              <a:ext cx="1005840" cy="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39E75A17-242C-4985-AB85-59911A30BD72}"/>
                    </a:ext>
                  </a:extLst>
                </p:cNvPr>
                <p:cNvSpPr txBox="1"/>
                <p:nvPr/>
              </p:nvSpPr>
              <p:spPr>
                <a:xfrm>
                  <a:off x="929349" y="4324216"/>
                  <a:ext cx="3595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7A4D9EF-5CA5-4666-B938-A026EEF5B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349" y="4324216"/>
                  <a:ext cx="359584" cy="276999"/>
                </a:xfrm>
                <a:prstGeom prst="rect">
                  <a:avLst/>
                </a:prstGeom>
                <a:blipFill>
                  <a:blip r:embed="rId23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5E6945C-349F-4D18-B5EB-A20EDD44B8FF}"/>
                </a:ext>
              </a:extLst>
            </p:cNvPr>
            <p:cNvCxnSpPr>
              <a:cxnSpLocks/>
            </p:cNvCxnSpPr>
            <p:nvPr/>
          </p:nvCxnSpPr>
          <p:spPr>
            <a:xfrm>
              <a:off x="4571552" y="3288335"/>
              <a:ext cx="0" cy="227211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0B44E837-C118-4D02-8FCB-9E9C1F7DBC56}"/>
                    </a:ext>
                  </a:extLst>
                </p:cNvPr>
                <p:cNvSpPr txBox="1"/>
                <p:nvPr/>
              </p:nvSpPr>
              <p:spPr>
                <a:xfrm>
                  <a:off x="4526921" y="4718768"/>
                  <a:ext cx="3632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0B44E837-C118-4D02-8FCB-9E9C1F7DB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921" y="4718768"/>
                  <a:ext cx="363240" cy="27699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Arc 122">
              <a:extLst>
                <a:ext uri="{FF2B5EF4-FFF2-40B4-BE49-F238E27FC236}">
                  <a16:creationId xmlns:a16="http://schemas.microsoft.com/office/drawing/2014/main" id="{5C7BE511-A026-49F4-9B20-DCF953A30A10}"/>
                </a:ext>
              </a:extLst>
            </p:cNvPr>
            <p:cNvSpPr/>
            <p:nvPr/>
          </p:nvSpPr>
          <p:spPr>
            <a:xfrm>
              <a:off x="-640072" y="2700973"/>
              <a:ext cx="4114800" cy="4114800"/>
            </a:xfrm>
            <a:prstGeom prst="arc">
              <a:avLst>
                <a:gd name="adj1" fmla="val 20305969"/>
                <a:gd name="adj2" fmla="val 1286109"/>
              </a:avLst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8F6BFEE6-DEB5-4A90-8A53-FF036FD718C2}"/>
                </a:ext>
              </a:extLst>
            </p:cNvPr>
            <p:cNvSpPr/>
            <p:nvPr/>
          </p:nvSpPr>
          <p:spPr>
            <a:xfrm>
              <a:off x="-689607" y="2651760"/>
              <a:ext cx="4206240" cy="4206240"/>
            </a:xfrm>
            <a:prstGeom prst="arc">
              <a:avLst>
                <a:gd name="adj1" fmla="val 20289774"/>
                <a:gd name="adj2" fmla="val 1286109"/>
              </a:avLst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9CB7841-4CBE-4A7D-B20B-D0CCBD89107A}"/>
                    </a:ext>
                  </a:extLst>
                </p:cNvPr>
                <p:cNvSpPr/>
                <p:nvPr/>
              </p:nvSpPr>
              <p:spPr>
                <a:xfrm>
                  <a:off x="3410513" y="5014276"/>
                  <a:ext cx="3375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B9C2952-E299-482E-A734-8D9F43DBEF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0513" y="5014276"/>
                  <a:ext cx="337593" cy="30777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CB6483CE-8659-4A99-8764-347EF394A1C9}"/>
                    </a:ext>
                  </a:extLst>
                </p:cNvPr>
                <p:cNvSpPr txBox="1"/>
                <p:nvPr/>
              </p:nvSpPr>
              <p:spPr>
                <a:xfrm>
                  <a:off x="4565335" y="3922610"/>
                  <a:ext cx="130067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4A439BDF-62D8-4B9D-A3C1-483DFE77A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335" y="3922610"/>
                  <a:ext cx="1300676" cy="276999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C886336-F1B4-4B4A-AAB4-4C9A54274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0906" y="3288335"/>
              <a:ext cx="0" cy="22612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97C85653-E437-4695-B13C-5842E9914D15}"/>
                </a:ext>
              </a:extLst>
            </p:cNvPr>
            <p:cNvCxnSpPr>
              <a:cxnSpLocks/>
            </p:cNvCxnSpPr>
            <p:nvPr/>
          </p:nvCxnSpPr>
          <p:spPr>
            <a:xfrm>
              <a:off x="547205" y="4747261"/>
              <a:ext cx="58521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73457AB-52DF-4529-8F18-7CA7FA839BD4}"/>
              </a:ext>
            </a:extLst>
          </p:cNvPr>
          <p:cNvGrpSpPr/>
          <p:nvPr/>
        </p:nvGrpSpPr>
        <p:grpSpPr>
          <a:xfrm>
            <a:off x="2065216" y="4880911"/>
            <a:ext cx="8428640" cy="816442"/>
            <a:chOff x="716045" y="4199289"/>
            <a:chExt cx="8428640" cy="81644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FB730F3-55CD-4491-A554-EAF14199F797}"/>
                </a:ext>
              </a:extLst>
            </p:cNvPr>
            <p:cNvSpPr/>
            <p:nvPr/>
          </p:nvSpPr>
          <p:spPr>
            <a:xfrm>
              <a:off x="6981355" y="4336737"/>
              <a:ext cx="1645129" cy="64558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AA4C33A-58B2-4578-AB09-F7A8888EA828}"/>
                    </a:ext>
                  </a:extLst>
                </p:cNvPr>
                <p:cNvSpPr txBox="1"/>
                <p:nvPr/>
              </p:nvSpPr>
              <p:spPr>
                <a:xfrm>
                  <a:off x="716045" y="4415911"/>
                  <a:ext cx="1178920" cy="4980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𝑛𝑑𝑐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AA4C33A-58B2-4578-AB09-F7A8888EA8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045" y="4415911"/>
                  <a:ext cx="1178920" cy="498021"/>
                </a:xfrm>
                <a:prstGeom prst="rect">
                  <a:avLst/>
                </a:prstGeom>
                <a:blipFill>
                  <a:blip r:embed="rId27"/>
                  <a:stretch>
                    <a:fillRect b="-24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16C016D3-2621-49CE-8394-D95098D0E4CE}"/>
                    </a:ext>
                  </a:extLst>
                </p:cNvPr>
                <p:cNvSpPr/>
                <p:nvPr/>
              </p:nvSpPr>
              <p:spPr>
                <a:xfrm>
                  <a:off x="2352852" y="4199289"/>
                  <a:ext cx="1645129" cy="816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𝑛𝑑𝑐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16C016D3-2621-49CE-8394-D95098D0E4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2852" y="4199289"/>
                  <a:ext cx="1645129" cy="81644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84DE6A12-E97D-4BAC-AF41-F1809772EB56}"/>
                    </a:ext>
                  </a:extLst>
                </p:cNvPr>
                <p:cNvSpPr/>
                <p:nvPr/>
              </p:nvSpPr>
              <p:spPr>
                <a:xfrm>
                  <a:off x="7031576" y="4360474"/>
                  <a:ext cx="1533818" cy="5977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𝑛𝑑𝑐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84DE6A12-E97D-4BAC-AF41-F1809772EB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1576" y="4360474"/>
                  <a:ext cx="1533818" cy="597728"/>
                </a:xfrm>
                <a:prstGeom prst="rect">
                  <a:avLst/>
                </a:prstGeom>
                <a:blipFill>
                  <a:blip r:embed="rId29"/>
                  <a:stretch>
                    <a:fillRect b="-3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7B1D675-B547-462D-B606-FC6AAC7D9F8B}"/>
                    </a:ext>
                  </a:extLst>
                </p:cNvPr>
                <p:cNvSpPr/>
                <p:nvPr/>
              </p:nvSpPr>
              <p:spPr>
                <a:xfrm>
                  <a:off x="4455868" y="4375507"/>
                  <a:ext cx="2011513" cy="6378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𝑛𝑑𝑐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den>
                        </m:f>
                        <m:sSub>
                          <m:sSub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7B1D675-B547-462D-B606-FC6AAC7D9F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868" y="4375507"/>
                  <a:ext cx="2011513" cy="637867"/>
                </a:xfrm>
                <a:prstGeom prst="rect">
                  <a:avLst/>
                </a:prstGeom>
                <a:blipFill>
                  <a:blip r:embed="rId30"/>
                  <a:stretch>
                    <a:fillRect b="-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BDE82D6-B891-4EDA-8F51-073C2E8DECB1}"/>
                    </a:ext>
                  </a:extLst>
                </p:cNvPr>
                <p:cNvSpPr txBox="1"/>
                <p:nvPr/>
              </p:nvSpPr>
              <p:spPr>
                <a:xfrm>
                  <a:off x="2008172" y="4514337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BDE82D6-B891-4EDA-8F51-073C2E8DE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8172" y="4514337"/>
                  <a:ext cx="253274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17073" r="-17073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DF7EE0C-37B9-4798-A0AC-01F337B418F9}"/>
                    </a:ext>
                  </a:extLst>
                </p:cNvPr>
                <p:cNvSpPr txBox="1"/>
                <p:nvPr/>
              </p:nvSpPr>
              <p:spPr>
                <a:xfrm>
                  <a:off x="6509557" y="4515556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DF7EE0C-37B9-4798-A0AC-01F337B418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557" y="4515556"/>
                  <a:ext cx="253274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17073" r="-17073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EA8EE4F-2D71-4D80-B2C9-E75B7123126B}"/>
                    </a:ext>
                  </a:extLst>
                </p:cNvPr>
                <p:cNvSpPr txBox="1"/>
                <p:nvPr/>
              </p:nvSpPr>
              <p:spPr>
                <a:xfrm>
                  <a:off x="8771955" y="4494168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EA8EE4F-2D71-4D80-B2C9-E75B71231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1955" y="4494168"/>
                  <a:ext cx="372730" cy="276999"/>
                </a:xfrm>
                <a:prstGeom prst="rect">
                  <a:avLst/>
                </a:prstGeom>
                <a:blipFill>
                  <a:blip r:embed="rId33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E389C9D0-0FBD-4AC4-9EF9-5B3C69E57A9D}"/>
                    </a:ext>
                  </a:extLst>
                </p:cNvPr>
                <p:cNvSpPr txBox="1"/>
                <p:nvPr/>
              </p:nvSpPr>
              <p:spPr>
                <a:xfrm>
                  <a:off x="4135560" y="4514337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E389C9D0-0FBD-4AC4-9EF9-5B3C69E57A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5560" y="4514337"/>
                  <a:ext cx="253274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16667" r="-14286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2B4868A-4FA4-4973-A4DD-33A6E350EE7B}"/>
              </a:ext>
            </a:extLst>
          </p:cNvPr>
          <p:cNvGrpSpPr/>
          <p:nvPr/>
        </p:nvGrpSpPr>
        <p:grpSpPr>
          <a:xfrm>
            <a:off x="7682279" y="2307217"/>
            <a:ext cx="4173290" cy="603545"/>
            <a:chOff x="7473555" y="1455762"/>
            <a:chExt cx="4173290" cy="603545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471D805C-2116-4092-AA03-85036C5545E2}"/>
                </a:ext>
              </a:extLst>
            </p:cNvPr>
            <p:cNvSpPr/>
            <p:nvPr/>
          </p:nvSpPr>
          <p:spPr>
            <a:xfrm>
              <a:off x="9428374" y="1455762"/>
              <a:ext cx="1645129" cy="6035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5E298FE-1055-4190-BED6-387AE04579CE}"/>
                    </a:ext>
                  </a:extLst>
                </p:cNvPr>
                <p:cNvSpPr txBox="1"/>
                <p:nvPr/>
              </p:nvSpPr>
              <p:spPr>
                <a:xfrm>
                  <a:off x="7473555" y="1509474"/>
                  <a:ext cx="1477806" cy="5381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5E298FE-1055-4190-BED6-387AE0457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3555" y="1509474"/>
                  <a:ext cx="1477806" cy="538161"/>
                </a:xfrm>
                <a:prstGeom prst="rect">
                  <a:avLst/>
                </a:prstGeom>
                <a:blipFill>
                  <a:blip r:embed="rId35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66FEDD1-4BE9-4752-AB4A-23D4761D9FD9}"/>
                    </a:ext>
                  </a:extLst>
                </p:cNvPr>
                <p:cNvSpPr/>
                <p:nvPr/>
              </p:nvSpPr>
              <p:spPr>
                <a:xfrm>
                  <a:off x="9428374" y="1495461"/>
                  <a:ext cx="1618456" cy="5376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66FEDD1-4BE9-4752-AB4A-23D4761D9F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8374" y="1495461"/>
                  <a:ext cx="1618456" cy="537648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2055E90-48E5-43D8-A933-F080D90C5330}"/>
                    </a:ext>
                  </a:extLst>
                </p:cNvPr>
                <p:cNvSpPr txBox="1"/>
                <p:nvPr/>
              </p:nvSpPr>
              <p:spPr>
                <a:xfrm>
                  <a:off x="9045702" y="1632063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2055E90-48E5-43D8-A933-F080D90C5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5702" y="1632063"/>
                  <a:ext cx="253274" cy="276999"/>
                </a:xfrm>
                <a:prstGeom prst="rect">
                  <a:avLst/>
                </a:prstGeom>
                <a:blipFill>
                  <a:blip r:embed="rId37"/>
                  <a:stretch>
                    <a:fillRect l="-17073" r="-17073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A17FA385-088E-4C63-8350-893376595501}"/>
                    </a:ext>
                  </a:extLst>
                </p:cNvPr>
                <p:cNvSpPr txBox="1"/>
                <p:nvPr/>
              </p:nvSpPr>
              <p:spPr>
                <a:xfrm>
                  <a:off x="11274115" y="1630464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A17FA385-088E-4C63-8350-893376595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115" y="1630464"/>
                  <a:ext cx="372730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250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E02D-A9F5-4E51-94BC-22778BDA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Perspective effect on the X and Y coordinates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007C03B-B420-4927-9598-8B7C6E0C13ED}"/>
              </a:ext>
            </a:extLst>
          </p:cNvPr>
          <p:cNvGrpSpPr/>
          <p:nvPr/>
        </p:nvGrpSpPr>
        <p:grpSpPr>
          <a:xfrm>
            <a:off x="3866045" y="2115292"/>
            <a:ext cx="4173290" cy="603545"/>
            <a:chOff x="7473555" y="1455762"/>
            <a:chExt cx="4173290" cy="603545"/>
          </a:xfrm>
        </p:grpSpPr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108ED57D-4D35-4F3C-9B9C-6430AF33E5FD}"/>
                </a:ext>
              </a:extLst>
            </p:cNvPr>
            <p:cNvSpPr/>
            <p:nvPr/>
          </p:nvSpPr>
          <p:spPr>
            <a:xfrm>
              <a:off x="9428374" y="1455762"/>
              <a:ext cx="1645129" cy="6035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7E85EC17-8500-4F32-A00C-17B21FA04B54}"/>
                    </a:ext>
                  </a:extLst>
                </p:cNvPr>
                <p:cNvSpPr txBox="1"/>
                <p:nvPr/>
              </p:nvSpPr>
              <p:spPr>
                <a:xfrm>
                  <a:off x="7473555" y="1509474"/>
                  <a:ext cx="1477806" cy="5381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7E85EC17-8500-4F32-A00C-17B21FA04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3555" y="1509474"/>
                  <a:ext cx="1477806" cy="53816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D96EC8E0-8C64-4F36-B01D-6B242B5DD26B}"/>
                    </a:ext>
                  </a:extLst>
                </p:cNvPr>
                <p:cNvSpPr/>
                <p:nvPr/>
              </p:nvSpPr>
              <p:spPr>
                <a:xfrm>
                  <a:off x="9428374" y="1495461"/>
                  <a:ext cx="1636923" cy="5376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D96EC8E0-8C64-4F36-B01D-6B242B5DD2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8374" y="1495461"/>
                  <a:ext cx="1636923" cy="53764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8509CC0E-2B00-4F44-9615-1A9C18FF2FD3}"/>
                    </a:ext>
                  </a:extLst>
                </p:cNvPr>
                <p:cNvSpPr txBox="1"/>
                <p:nvPr/>
              </p:nvSpPr>
              <p:spPr>
                <a:xfrm>
                  <a:off x="9045702" y="1632063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8509CC0E-2B00-4F44-9615-1A9C18FF2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5702" y="1632063"/>
                  <a:ext cx="253274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17073" r="-17073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8C082625-4629-437F-AE14-FD23B5A21291}"/>
                    </a:ext>
                  </a:extLst>
                </p:cNvPr>
                <p:cNvSpPr txBox="1"/>
                <p:nvPr/>
              </p:nvSpPr>
              <p:spPr>
                <a:xfrm>
                  <a:off x="11274115" y="1630464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8C082625-4629-437F-AE14-FD23B5A21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115" y="1630464"/>
                  <a:ext cx="372730" cy="276999"/>
                </a:xfrm>
                <a:prstGeom prst="rect">
                  <a:avLst/>
                </a:prstGeom>
                <a:blipFill>
                  <a:blip r:embed="rId3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E038C0-E849-4FA2-B698-33B1509251D6}"/>
              </a:ext>
            </a:extLst>
          </p:cNvPr>
          <p:cNvGrpSpPr/>
          <p:nvPr/>
        </p:nvGrpSpPr>
        <p:grpSpPr>
          <a:xfrm>
            <a:off x="4033395" y="3211320"/>
            <a:ext cx="4125210" cy="511488"/>
            <a:chOff x="7715620" y="2666053"/>
            <a:chExt cx="4125210" cy="511488"/>
          </a:xfrm>
        </p:grpSpPr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6CCA2731-8FF0-4F33-980E-AC8AA77525D5}"/>
                </a:ext>
              </a:extLst>
            </p:cNvPr>
            <p:cNvSpPr/>
            <p:nvPr/>
          </p:nvSpPr>
          <p:spPr>
            <a:xfrm>
              <a:off x="9428374" y="2666053"/>
              <a:ext cx="1845739" cy="51148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118480-F1E0-4A51-AA62-F63C18A7A69D}"/>
                    </a:ext>
                  </a:extLst>
                </p:cNvPr>
                <p:cNvSpPr/>
                <p:nvPr/>
              </p:nvSpPr>
              <p:spPr>
                <a:xfrm>
                  <a:off x="7715620" y="2755212"/>
                  <a:ext cx="132497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118480-F1E0-4A51-AA62-F63C18A7A6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620" y="2755212"/>
                  <a:ext cx="1324978" cy="30777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A779AEDD-18A4-417F-A0DA-689D52A6B72B}"/>
                    </a:ext>
                  </a:extLst>
                </p:cNvPr>
                <p:cNvSpPr/>
                <p:nvPr/>
              </p:nvSpPr>
              <p:spPr>
                <a:xfrm>
                  <a:off x="9455044" y="2690627"/>
                  <a:ext cx="1793055" cy="4598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  <m:func>
                          <m:func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A779AEDD-18A4-417F-A0DA-689D52A6B7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5044" y="2690627"/>
                  <a:ext cx="1793055" cy="459806"/>
                </a:xfrm>
                <a:prstGeom prst="rect">
                  <a:avLst/>
                </a:prstGeom>
                <a:blipFill>
                  <a:blip r:embed="rId32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93A90AB-BFD6-4657-9A39-23309C79AB2D}"/>
                    </a:ext>
                  </a:extLst>
                </p:cNvPr>
                <p:cNvSpPr txBox="1"/>
                <p:nvPr/>
              </p:nvSpPr>
              <p:spPr>
                <a:xfrm>
                  <a:off x="9029216" y="2783042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93A90AB-BFD6-4657-9A39-23309C79A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9216" y="2783042"/>
                  <a:ext cx="253274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16667" r="-14286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86CDF072-0008-4071-905D-6C864B45C71E}"/>
                    </a:ext>
                  </a:extLst>
                </p:cNvPr>
                <p:cNvSpPr txBox="1"/>
                <p:nvPr/>
              </p:nvSpPr>
              <p:spPr>
                <a:xfrm>
                  <a:off x="11468100" y="2780356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86CDF072-0008-4071-905D-6C864B45C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8100" y="2780356"/>
                  <a:ext cx="372730" cy="276999"/>
                </a:xfrm>
                <a:prstGeom prst="rect">
                  <a:avLst/>
                </a:prstGeom>
                <a:blipFill>
                  <a:blip r:embed="rId3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9A5B0C3-2F32-495C-A5BC-E59943938CA5}"/>
              </a:ext>
            </a:extLst>
          </p:cNvPr>
          <p:cNvGrpSpPr/>
          <p:nvPr/>
        </p:nvGrpSpPr>
        <p:grpSpPr>
          <a:xfrm>
            <a:off x="1807385" y="4809826"/>
            <a:ext cx="8577230" cy="816442"/>
            <a:chOff x="716045" y="4199289"/>
            <a:chExt cx="8577230" cy="816442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D07E0C5B-0F64-4323-A67D-17FCDEF1B4B6}"/>
                </a:ext>
              </a:extLst>
            </p:cNvPr>
            <p:cNvSpPr/>
            <p:nvPr/>
          </p:nvSpPr>
          <p:spPr>
            <a:xfrm>
              <a:off x="6981355" y="4336737"/>
              <a:ext cx="1745029" cy="64558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0A0E58C9-A366-41C6-AAF9-E09DCEAC8A0D}"/>
                    </a:ext>
                  </a:extLst>
                </p:cNvPr>
                <p:cNvSpPr txBox="1"/>
                <p:nvPr/>
              </p:nvSpPr>
              <p:spPr>
                <a:xfrm>
                  <a:off x="716045" y="4415911"/>
                  <a:ext cx="1178920" cy="4980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𝑛𝑑𝑐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0A0E58C9-A366-41C6-AAF9-E09DCEAC8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045" y="4415911"/>
                  <a:ext cx="1178920" cy="49802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36DB0F94-D331-4314-BF54-DD425176D35F}"/>
                    </a:ext>
                  </a:extLst>
                </p:cNvPr>
                <p:cNvSpPr/>
                <p:nvPr/>
              </p:nvSpPr>
              <p:spPr>
                <a:xfrm>
                  <a:off x="2352852" y="4199289"/>
                  <a:ext cx="1745029" cy="816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𝑛𝑑𝑐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36DB0F94-D331-4314-BF54-DD425176D3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2852" y="4199289"/>
                  <a:ext cx="1745029" cy="81644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B1E0A6BF-A317-4AC6-8FC3-4C8D3BE5B4EA}"/>
                    </a:ext>
                  </a:extLst>
                </p:cNvPr>
                <p:cNvSpPr/>
                <p:nvPr/>
              </p:nvSpPr>
              <p:spPr>
                <a:xfrm>
                  <a:off x="7031576" y="4360474"/>
                  <a:ext cx="1626599" cy="5977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𝑛𝑑𝑐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func>
                              <m:func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B1E0A6BF-A317-4AC6-8FC3-4C8D3BE5B4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1576" y="4360474"/>
                  <a:ext cx="1626599" cy="597792"/>
                </a:xfrm>
                <a:prstGeom prst="rect">
                  <a:avLst/>
                </a:prstGeom>
                <a:blipFill>
                  <a:blip r:embed="rId37"/>
                  <a:stretch>
                    <a:fillRect b="-2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C8A2B2D-625A-4719-B06D-CDB079313536}"/>
                    </a:ext>
                  </a:extLst>
                </p:cNvPr>
                <p:cNvSpPr/>
                <p:nvPr/>
              </p:nvSpPr>
              <p:spPr>
                <a:xfrm>
                  <a:off x="4455868" y="4375507"/>
                  <a:ext cx="2112501" cy="6378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𝑛𝑑𝑐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den>
                        </m:f>
                        <m:sSub>
                          <m:sSub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C8A2B2D-625A-4719-B06D-CDB0793135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868" y="4375507"/>
                  <a:ext cx="2112501" cy="637867"/>
                </a:xfrm>
                <a:prstGeom prst="rect">
                  <a:avLst/>
                </a:prstGeom>
                <a:blipFill>
                  <a:blip r:embed="rId38"/>
                  <a:stretch>
                    <a:fillRect b="-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2B598F91-9CAB-48E2-A349-686F441C7302}"/>
                    </a:ext>
                  </a:extLst>
                </p:cNvPr>
                <p:cNvSpPr txBox="1"/>
                <p:nvPr/>
              </p:nvSpPr>
              <p:spPr>
                <a:xfrm>
                  <a:off x="2008172" y="4514337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2B598F91-9CAB-48E2-A349-686F441C7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8172" y="4514337"/>
                  <a:ext cx="253274" cy="276999"/>
                </a:xfrm>
                <a:prstGeom prst="rect">
                  <a:avLst/>
                </a:prstGeom>
                <a:blipFill>
                  <a:blip r:embed="rId39"/>
                  <a:stretch>
                    <a:fillRect l="-17073" r="-17073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8B3E7492-B5D5-4FD8-BE5C-FF26AC21C63E}"/>
                    </a:ext>
                  </a:extLst>
                </p:cNvPr>
                <p:cNvSpPr txBox="1"/>
                <p:nvPr/>
              </p:nvSpPr>
              <p:spPr>
                <a:xfrm>
                  <a:off x="6540037" y="4515556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8B3E7492-B5D5-4FD8-BE5C-FF26AC21C6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037" y="4515556"/>
                  <a:ext cx="253274" cy="276999"/>
                </a:xfrm>
                <a:prstGeom prst="rect">
                  <a:avLst/>
                </a:prstGeom>
                <a:blipFill>
                  <a:blip r:embed="rId40"/>
                  <a:stretch>
                    <a:fillRect l="-17073" r="-17073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75956614-CED4-48D6-B47F-7C615C7090A5}"/>
                    </a:ext>
                  </a:extLst>
                </p:cNvPr>
                <p:cNvSpPr txBox="1"/>
                <p:nvPr/>
              </p:nvSpPr>
              <p:spPr>
                <a:xfrm>
                  <a:off x="8920545" y="4494168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75956614-CED4-48D6-B47F-7C615C7090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0545" y="4494168"/>
                  <a:ext cx="372730" cy="276999"/>
                </a:xfrm>
                <a:prstGeom prst="rect">
                  <a:avLst/>
                </a:prstGeom>
                <a:blipFill>
                  <a:blip r:embed="rId41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260E484-DD12-4E62-A401-785997C327A9}"/>
                    </a:ext>
                  </a:extLst>
                </p:cNvPr>
                <p:cNvSpPr txBox="1"/>
                <p:nvPr/>
              </p:nvSpPr>
              <p:spPr>
                <a:xfrm>
                  <a:off x="4135560" y="4514337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260E484-DD12-4E62-A401-785997C327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5560" y="4514337"/>
                  <a:ext cx="253274" cy="276999"/>
                </a:xfrm>
                <a:prstGeom prst="rect">
                  <a:avLst/>
                </a:prstGeom>
                <a:blipFill>
                  <a:blip r:embed="rId42"/>
                  <a:stretch>
                    <a:fillRect l="-16667" r="-14286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6207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14BE-A96D-4FED-BC65-F540343D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946"/>
            <a:ext cx="10515600" cy="1325563"/>
          </a:xfrm>
        </p:spPr>
        <p:txBody>
          <a:bodyPr/>
          <a:lstStyle/>
          <a:p>
            <a:r>
              <a:rPr lang="en-US" dirty="0"/>
              <a:t>Projection matrix for X and 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D90F74-8CEF-406C-B984-A62AA664A531}"/>
              </a:ext>
            </a:extLst>
          </p:cNvPr>
          <p:cNvGrpSpPr/>
          <p:nvPr/>
        </p:nvGrpSpPr>
        <p:grpSpPr>
          <a:xfrm>
            <a:off x="2613495" y="1883143"/>
            <a:ext cx="2867195" cy="1603772"/>
            <a:chOff x="4340695" y="1825228"/>
            <a:chExt cx="2867195" cy="16037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2F2AE26-207A-44BE-B467-EC56CA045F7F}"/>
                    </a:ext>
                  </a:extLst>
                </p:cNvPr>
                <p:cNvSpPr/>
                <p:nvPr/>
              </p:nvSpPr>
              <p:spPr>
                <a:xfrm>
                  <a:off x="4340695" y="1825228"/>
                  <a:ext cx="2494465" cy="16037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4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  <m:func>
                                        <m:func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den>
                                  </m:f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den>
                                  </m:f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?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?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2F2AE26-207A-44BE-B467-EC56CA045F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0695" y="1825228"/>
                  <a:ext cx="2494465" cy="160377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F2836BB-CBDF-4172-8B17-9F565C473CF3}"/>
                    </a:ext>
                  </a:extLst>
                </p:cNvPr>
                <p:cNvSpPr txBox="1"/>
                <p:nvPr/>
              </p:nvSpPr>
              <p:spPr>
                <a:xfrm>
                  <a:off x="6835160" y="2488614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F2836BB-CBDF-4172-8B17-9F565C473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160" y="2488614"/>
                  <a:ext cx="372730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AB3AFF-D3F8-49DF-9B76-F854F0EDE098}"/>
              </a:ext>
            </a:extLst>
          </p:cNvPr>
          <p:cNvGrpSpPr/>
          <p:nvPr/>
        </p:nvGrpSpPr>
        <p:grpSpPr>
          <a:xfrm>
            <a:off x="6346210" y="1907637"/>
            <a:ext cx="3938727" cy="1579278"/>
            <a:chOff x="4130279" y="3293435"/>
            <a:chExt cx="3938727" cy="157927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71F4249-6A21-458C-8160-5FDE9FC3DC1E}"/>
                    </a:ext>
                  </a:extLst>
                </p:cNvPr>
                <p:cNvSpPr txBox="1"/>
                <p:nvPr/>
              </p:nvSpPr>
              <p:spPr>
                <a:xfrm>
                  <a:off x="4130279" y="3686235"/>
                  <a:ext cx="1355302" cy="7936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71F4249-6A21-458C-8160-5FDE9FC3DC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79" y="3686235"/>
                  <a:ext cx="1355302" cy="79367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D5AB204-E0D1-429B-806E-3361849CAB21}"/>
                    </a:ext>
                  </a:extLst>
                </p:cNvPr>
                <p:cNvSpPr/>
                <p:nvPr/>
              </p:nvSpPr>
              <p:spPr>
                <a:xfrm>
                  <a:off x="6151083" y="3293435"/>
                  <a:ext cx="1461105" cy="15792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  <m:func>
                                        <m:func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den>
                                  </m:f>
                                </m:e>
                              </m:mr>
                              <m:m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?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D5AB204-E0D1-429B-806E-3361849CAB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1083" y="3293435"/>
                  <a:ext cx="1461105" cy="157927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EED97E0-73D9-40CB-A461-37ABF5D34C46}"/>
                    </a:ext>
                  </a:extLst>
                </p:cNvPr>
                <p:cNvSpPr txBox="1"/>
                <p:nvPr/>
              </p:nvSpPr>
              <p:spPr>
                <a:xfrm>
                  <a:off x="5691695" y="3944574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EED97E0-73D9-40CB-A461-37ABF5D34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695" y="3944574"/>
                  <a:ext cx="25327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6667" r="-14286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A7C289-E934-4737-AF90-5B958A1C5ED8}"/>
                    </a:ext>
                  </a:extLst>
                </p:cNvPr>
                <p:cNvSpPr txBox="1"/>
                <p:nvPr/>
              </p:nvSpPr>
              <p:spPr>
                <a:xfrm>
                  <a:off x="7696276" y="3944574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A7C289-E934-4737-AF90-5B958A1C5E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76" y="3944574"/>
                  <a:ext cx="372730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D2C734E-49AF-4E99-9473-D3CE07371021}"/>
              </a:ext>
            </a:extLst>
          </p:cNvPr>
          <p:cNvGrpSpPr/>
          <p:nvPr/>
        </p:nvGrpSpPr>
        <p:grpSpPr>
          <a:xfrm>
            <a:off x="3856266" y="3825872"/>
            <a:ext cx="4557341" cy="392707"/>
            <a:chOff x="3856266" y="3832084"/>
            <a:chExt cx="4557341" cy="39270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6B01550-3864-4A49-ACF0-1E2B61F62804}"/>
                    </a:ext>
                  </a:extLst>
                </p:cNvPr>
                <p:cNvSpPr txBox="1"/>
                <p:nvPr/>
              </p:nvSpPr>
              <p:spPr>
                <a:xfrm>
                  <a:off x="8040877" y="3894572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6B01550-3864-4A49-ACF0-1E2B61F628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0877" y="3894572"/>
                  <a:ext cx="372730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872487-2D1C-4578-9BF1-337687D8FD81}"/>
                    </a:ext>
                  </a:extLst>
                </p:cNvPr>
                <p:cNvSpPr txBox="1"/>
                <p:nvPr/>
              </p:nvSpPr>
              <p:spPr>
                <a:xfrm>
                  <a:off x="6323692" y="3841353"/>
                  <a:ext cx="1835429" cy="3834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𝑛𝑑𝑐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𝑛𝑑𝑐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lin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872487-2D1C-4578-9BF1-337687D8F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692" y="3841353"/>
                  <a:ext cx="1835429" cy="383438"/>
                </a:xfrm>
                <a:prstGeom prst="rect">
                  <a:avLst/>
                </a:prstGeom>
                <a:blipFill>
                  <a:blip r:embed="rId9"/>
                  <a:stretch>
                    <a:fillRect t="-101587" r="-12957" b="-1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2169C6F-70BE-4E31-9257-5ECCA823A6E0}"/>
                    </a:ext>
                  </a:extLst>
                </p:cNvPr>
                <p:cNvSpPr txBox="1"/>
                <p:nvPr/>
              </p:nvSpPr>
              <p:spPr>
                <a:xfrm>
                  <a:off x="3856266" y="3832084"/>
                  <a:ext cx="1835429" cy="3834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𝑛𝑑𝑐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𝑛𝑑𝑐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lin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num>
                          <m:den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2169C6F-70BE-4E31-9257-5ECCA823A6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266" y="3832084"/>
                  <a:ext cx="1835429" cy="383438"/>
                </a:xfrm>
                <a:prstGeom prst="rect">
                  <a:avLst/>
                </a:prstGeom>
                <a:blipFill>
                  <a:blip r:embed="rId10"/>
                  <a:stretch>
                    <a:fillRect t="-103175" r="-9967" b="-1650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C2CE241-61EE-43B1-858D-120D5DB8992F}"/>
                    </a:ext>
                  </a:extLst>
                </p:cNvPr>
                <p:cNvSpPr txBox="1"/>
                <p:nvPr/>
              </p:nvSpPr>
              <p:spPr>
                <a:xfrm>
                  <a:off x="5881056" y="3894572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C2CE241-61EE-43B1-858D-120D5DB89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056" y="3894572"/>
                  <a:ext cx="25327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7073" r="-17073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415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2996-75A2-4F65-ABF6-522E10D5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Clipping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BE81986-F37A-4966-A4C0-E5FFD94EF3A6}"/>
              </a:ext>
            </a:extLst>
          </p:cNvPr>
          <p:cNvGrpSpPr/>
          <p:nvPr/>
        </p:nvGrpSpPr>
        <p:grpSpPr>
          <a:xfrm>
            <a:off x="3000006" y="1730017"/>
            <a:ext cx="6339349" cy="2591355"/>
            <a:chOff x="3000006" y="1730017"/>
            <a:chExt cx="6339349" cy="259135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43D6A8B-4F99-4047-A72F-3E3DD7031CD2}"/>
                </a:ext>
              </a:extLst>
            </p:cNvPr>
            <p:cNvGrpSpPr/>
            <p:nvPr/>
          </p:nvGrpSpPr>
          <p:grpSpPr>
            <a:xfrm>
              <a:off x="3000006" y="1730017"/>
              <a:ext cx="6339349" cy="2591355"/>
              <a:chOff x="3000006" y="1730017"/>
              <a:chExt cx="6339349" cy="25913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BBF3278A-0E47-478A-8CE7-813A706A50C4}"/>
                      </a:ext>
                    </a:extLst>
                  </p:cNvPr>
                  <p:cNvSpPr txBox="1"/>
                  <p:nvPr/>
                </p:nvSpPr>
                <p:spPr>
                  <a:xfrm>
                    <a:off x="6142368" y="2873752"/>
                    <a:ext cx="2532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BBF3278A-0E47-478A-8CE7-813A706A50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2368" y="2873752"/>
                    <a:ext cx="25327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7073" r="-170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377D6A1B-D24E-431E-BA27-1C70A011AC4D}"/>
                  </a:ext>
                </a:extLst>
              </p:cNvPr>
              <p:cNvGrpSpPr/>
              <p:nvPr/>
            </p:nvGrpSpPr>
            <p:grpSpPr>
              <a:xfrm>
                <a:off x="3000006" y="1730017"/>
                <a:ext cx="2259271" cy="2511258"/>
                <a:chOff x="2942176" y="1728039"/>
                <a:chExt cx="2259271" cy="2511258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44687D43-3E25-4565-B639-B273D83F1415}"/>
                    </a:ext>
                  </a:extLst>
                </p:cNvPr>
                <p:cNvGrpSpPr/>
                <p:nvPr/>
              </p:nvGrpSpPr>
              <p:grpSpPr>
                <a:xfrm>
                  <a:off x="2942176" y="2001020"/>
                  <a:ext cx="2259271" cy="2238277"/>
                  <a:chOff x="1807235" y="1830832"/>
                  <a:chExt cx="2259271" cy="2238277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E795B85B-F87B-4B10-A11E-E74A4917C4F3}"/>
                      </a:ext>
                    </a:extLst>
                  </p:cNvPr>
                  <p:cNvSpPr/>
                  <p:nvPr/>
                </p:nvSpPr>
                <p:spPr>
                  <a:xfrm>
                    <a:off x="2237706" y="1830832"/>
                    <a:ext cx="1828800" cy="18288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Isosceles Triangle 9">
                    <a:extLst>
                      <a:ext uri="{FF2B5EF4-FFF2-40B4-BE49-F238E27FC236}">
                        <a16:creationId xmlns:a16="http://schemas.microsoft.com/office/drawing/2014/main" id="{EE6548B2-9201-462A-BC81-1A05C1D96F7A}"/>
                      </a:ext>
                    </a:extLst>
                  </p:cNvPr>
                  <p:cNvSpPr/>
                  <p:nvPr/>
                </p:nvSpPr>
                <p:spPr>
                  <a:xfrm rot="19139527">
                    <a:off x="3139176" y="2005554"/>
                    <a:ext cx="685800" cy="739140"/>
                  </a:xfrm>
                  <a:prstGeom prst="triangl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Isosceles Triangle 10">
                    <a:extLst>
                      <a:ext uri="{FF2B5EF4-FFF2-40B4-BE49-F238E27FC236}">
                        <a16:creationId xmlns:a16="http://schemas.microsoft.com/office/drawing/2014/main" id="{A5F6D263-E3BB-4EBC-B3BF-E9E55ABDD59F}"/>
                      </a:ext>
                    </a:extLst>
                  </p:cNvPr>
                  <p:cNvSpPr/>
                  <p:nvPr/>
                </p:nvSpPr>
                <p:spPr>
                  <a:xfrm rot="20665998" flipH="1" flipV="1">
                    <a:off x="3279080" y="3326558"/>
                    <a:ext cx="768994" cy="696354"/>
                  </a:xfrm>
                  <a:prstGeom prst="triangle">
                    <a:avLst>
                      <a:gd name="adj" fmla="val 18291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Isosceles Triangle 39">
                    <a:extLst>
                      <a:ext uri="{FF2B5EF4-FFF2-40B4-BE49-F238E27FC236}">
                        <a16:creationId xmlns:a16="http://schemas.microsoft.com/office/drawing/2014/main" id="{1AAAB4DC-61D2-4C0F-AE6B-B8C7A6D0626E}"/>
                      </a:ext>
                    </a:extLst>
                  </p:cNvPr>
                  <p:cNvSpPr/>
                  <p:nvPr/>
                </p:nvSpPr>
                <p:spPr>
                  <a:xfrm rot="5823393">
                    <a:off x="2004178" y="3526913"/>
                    <a:ext cx="345253" cy="739140"/>
                  </a:xfrm>
                  <a:prstGeom prst="triangl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" name="Isosceles Triangle 8">
                  <a:extLst>
                    <a:ext uri="{FF2B5EF4-FFF2-40B4-BE49-F238E27FC236}">
                      <a16:creationId xmlns:a16="http://schemas.microsoft.com/office/drawing/2014/main" id="{D97D3DC3-AFF7-42C6-832C-F9E20D5CBE5C}"/>
                    </a:ext>
                  </a:extLst>
                </p:cNvPr>
                <p:cNvSpPr/>
                <p:nvPr/>
              </p:nvSpPr>
              <p:spPr>
                <a:xfrm rot="3766990">
                  <a:off x="3118418" y="1701369"/>
                  <a:ext cx="685800" cy="73914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E8B6D26A-0058-422F-AA9D-F1C408D215E0}"/>
                  </a:ext>
                </a:extLst>
              </p:cNvPr>
              <p:cNvGrpSpPr/>
              <p:nvPr/>
            </p:nvGrpSpPr>
            <p:grpSpPr>
              <a:xfrm>
                <a:off x="6990555" y="1735336"/>
                <a:ext cx="2348800" cy="2586036"/>
                <a:chOff x="6486841" y="1540883"/>
                <a:chExt cx="2348800" cy="2586036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4D7E9CE-9F7E-4C00-8080-86D4CF7208CB}"/>
                    </a:ext>
                  </a:extLst>
                </p:cNvPr>
                <p:cNvSpPr/>
                <p:nvPr/>
              </p:nvSpPr>
              <p:spPr>
                <a:xfrm>
                  <a:off x="6892539" y="1811392"/>
                  <a:ext cx="1828801" cy="182854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Isosceles Triangle 17">
                  <a:extLst>
                    <a:ext uri="{FF2B5EF4-FFF2-40B4-BE49-F238E27FC236}">
                      <a16:creationId xmlns:a16="http://schemas.microsoft.com/office/drawing/2014/main" id="{35C93E29-B90C-4619-90F0-2207053C8C0A}"/>
                    </a:ext>
                  </a:extLst>
                </p:cNvPr>
                <p:cNvSpPr/>
                <p:nvPr/>
              </p:nvSpPr>
              <p:spPr>
                <a:xfrm rot="3766990">
                  <a:off x="6660788" y="1514213"/>
                  <a:ext cx="685800" cy="739140"/>
                </a:xfrm>
                <a:prstGeom prst="triangle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D7DEDEE4-C711-4E86-9DC0-D8A230B5FD03}"/>
                    </a:ext>
                  </a:extLst>
                </p:cNvPr>
                <p:cNvSpPr/>
                <p:nvPr/>
              </p:nvSpPr>
              <p:spPr>
                <a:xfrm flipV="1">
                  <a:off x="6889493" y="1810457"/>
                  <a:ext cx="371990" cy="474908"/>
                </a:xfrm>
                <a:prstGeom prst="triangle">
                  <a:avLst>
                    <a:gd name="adj" fmla="val 0"/>
                  </a:avLst>
                </a:prstGeom>
                <a:solidFill>
                  <a:srgbClr val="92D050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Isosceles Triangle 22">
                  <a:extLst>
                    <a:ext uri="{FF2B5EF4-FFF2-40B4-BE49-F238E27FC236}">
                      <a16:creationId xmlns:a16="http://schemas.microsoft.com/office/drawing/2014/main" id="{F76C9A26-F80F-4477-9B5C-9D4FF3741F5B}"/>
                    </a:ext>
                  </a:extLst>
                </p:cNvPr>
                <p:cNvSpPr/>
                <p:nvPr/>
              </p:nvSpPr>
              <p:spPr>
                <a:xfrm rot="19139527">
                  <a:off x="7791126" y="1978612"/>
                  <a:ext cx="685800" cy="739140"/>
                </a:xfrm>
                <a:prstGeom prst="triangle">
                  <a:avLst/>
                </a:prstGeom>
                <a:solidFill>
                  <a:srgbClr val="92D050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1337C5D5-0561-4650-AA1B-DF89945479C7}"/>
                    </a:ext>
                  </a:extLst>
                </p:cNvPr>
                <p:cNvSpPr/>
                <p:nvPr/>
              </p:nvSpPr>
              <p:spPr>
                <a:xfrm>
                  <a:off x="7763929" y="3237289"/>
                  <a:ext cx="764857" cy="402907"/>
                </a:xfrm>
                <a:custGeom>
                  <a:avLst/>
                  <a:gdLst>
                    <a:gd name="connsiteX0" fmla="*/ 309562 w 764857"/>
                    <a:gd name="connsiteY0" fmla="*/ 402907 h 402907"/>
                    <a:gd name="connsiteX1" fmla="*/ 0 w 764857"/>
                    <a:gd name="connsiteY1" fmla="*/ 206692 h 402907"/>
                    <a:gd name="connsiteX2" fmla="*/ 735330 w 764857"/>
                    <a:gd name="connsiteY2" fmla="*/ 0 h 402907"/>
                    <a:gd name="connsiteX3" fmla="*/ 764857 w 764857"/>
                    <a:gd name="connsiteY3" fmla="*/ 401002 h 402907"/>
                    <a:gd name="connsiteX4" fmla="*/ 309562 w 764857"/>
                    <a:gd name="connsiteY4" fmla="*/ 402907 h 402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4857" h="402907">
                      <a:moveTo>
                        <a:pt x="309562" y="402907"/>
                      </a:moveTo>
                      <a:lnTo>
                        <a:pt x="0" y="206692"/>
                      </a:lnTo>
                      <a:lnTo>
                        <a:pt x="735330" y="0"/>
                      </a:lnTo>
                      <a:lnTo>
                        <a:pt x="764857" y="401002"/>
                      </a:lnTo>
                      <a:lnTo>
                        <a:pt x="309562" y="402907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3BC14BF9-AE7A-40B8-AA2A-96CA4EC64B95}"/>
                    </a:ext>
                  </a:extLst>
                </p:cNvPr>
                <p:cNvSpPr/>
                <p:nvPr/>
              </p:nvSpPr>
              <p:spPr>
                <a:xfrm>
                  <a:off x="8075108" y="3242311"/>
                  <a:ext cx="456248" cy="398838"/>
                </a:xfrm>
                <a:custGeom>
                  <a:avLst/>
                  <a:gdLst>
                    <a:gd name="connsiteX0" fmla="*/ 424815 w 456248"/>
                    <a:gd name="connsiteY0" fmla="*/ 0 h 403860"/>
                    <a:gd name="connsiteX1" fmla="*/ 456248 w 456248"/>
                    <a:gd name="connsiteY1" fmla="*/ 401002 h 403860"/>
                    <a:gd name="connsiteX2" fmla="*/ 0 w 456248"/>
                    <a:gd name="connsiteY2" fmla="*/ 403860 h 403860"/>
                    <a:gd name="connsiteX3" fmla="*/ 424815 w 456248"/>
                    <a:gd name="connsiteY3" fmla="*/ 0 h 403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6248" h="403860">
                      <a:moveTo>
                        <a:pt x="424815" y="0"/>
                      </a:moveTo>
                      <a:lnTo>
                        <a:pt x="456248" y="401002"/>
                      </a:lnTo>
                      <a:lnTo>
                        <a:pt x="0" y="403860"/>
                      </a:lnTo>
                      <a:lnTo>
                        <a:pt x="424815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478A0F23-360F-46AD-9BFB-CBB55CE9B9FF}"/>
                    </a:ext>
                  </a:extLst>
                </p:cNvPr>
                <p:cNvCxnSpPr>
                  <a:cxnSpLocks/>
                  <a:stCxn id="35" idx="0"/>
                  <a:endCxn id="28" idx="2"/>
                </p:cNvCxnSpPr>
                <p:nvPr/>
              </p:nvCxnSpPr>
              <p:spPr>
                <a:xfrm flipV="1">
                  <a:off x="8073491" y="3241171"/>
                  <a:ext cx="427423" cy="399025"/>
                </a:xfrm>
                <a:prstGeom prst="line">
                  <a:avLst/>
                </a:prstGeom>
                <a:solidFill>
                  <a:srgbClr val="92D050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4833057B-55F1-416D-94C6-EC7CB0190D23}"/>
                    </a:ext>
                  </a:extLst>
                </p:cNvPr>
                <p:cNvSpPr/>
                <p:nvPr/>
              </p:nvSpPr>
              <p:spPr>
                <a:xfrm rot="5823393">
                  <a:off x="6683784" y="3505578"/>
                  <a:ext cx="345253" cy="739140"/>
                </a:xfrm>
                <a:prstGeom prst="triangle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Isosceles Triangle 27">
                  <a:extLst>
                    <a:ext uri="{FF2B5EF4-FFF2-40B4-BE49-F238E27FC236}">
                      <a16:creationId xmlns:a16="http://schemas.microsoft.com/office/drawing/2014/main" id="{58547682-17CB-4536-8A5B-23CD0852E58E}"/>
                    </a:ext>
                  </a:extLst>
                </p:cNvPr>
                <p:cNvSpPr/>
                <p:nvPr/>
              </p:nvSpPr>
              <p:spPr>
                <a:xfrm rot="20665998" flipH="1" flipV="1">
                  <a:off x="7839461" y="3331583"/>
                  <a:ext cx="768994" cy="696354"/>
                </a:xfrm>
                <a:prstGeom prst="triangle">
                  <a:avLst>
                    <a:gd name="adj" fmla="val 18291"/>
                  </a:avLst>
                </a:prstGeom>
                <a:no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0FA76F2-8BF4-4F1C-A095-F71E7253691E}"/>
                    </a:ext>
                  </a:extLst>
                </p:cNvPr>
                <p:cNvCxnSpPr>
                  <a:cxnSpLocks/>
                  <a:stCxn id="17" idx="2"/>
                </p:cNvCxnSpPr>
                <p:nvPr/>
              </p:nvCxnSpPr>
              <p:spPr>
                <a:xfrm flipV="1">
                  <a:off x="7806940" y="3638296"/>
                  <a:ext cx="914400" cy="1639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A69A69E-E842-4C39-8270-12931A5B854C}"/>
                    </a:ext>
                  </a:extLst>
                </p:cNvPr>
                <p:cNvSpPr/>
                <p:nvPr/>
              </p:nvSpPr>
              <p:spPr>
                <a:xfrm>
                  <a:off x="8029575" y="3647293"/>
                  <a:ext cx="806066" cy="479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55A7DC04-E2A9-4A2B-9200-0AA3ADEF6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5652" y="3610408"/>
                  <a:ext cx="536846" cy="332942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75453AB-74E2-4422-8A33-D0E5ECA821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32495" y="3648075"/>
                  <a:ext cx="19050" cy="29146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0416A23-CA43-4BE8-BCE5-3E4CA08FD644}"/>
                </a:ext>
              </a:extLst>
            </p:cNvPr>
            <p:cNvSpPr txBox="1"/>
            <p:nvPr/>
          </p:nvSpPr>
          <p:spPr>
            <a:xfrm>
              <a:off x="5934441" y="2671745"/>
              <a:ext cx="684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Clipping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1EDAA3B-65A9-48A1-92A9-BFD9B43E6A9A}"/>
              </a:ext>
            </a:extLst>
          </p:cNvPr>
          <p:cNvGrpSpPr/>
          <p:nvPr/>
        </p:nvGrpSpPr>
        <p:grpSpPr>
          <a:xfrm>
            <a:off x="2132244" y="4888614"/>
            <a:ext cx="7454843" cy="930960"/>
            <a:chOff x="2132133" y="4888614"/>
            <a:chExt cx="7447524" cy="9309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6AA2C81-56CA-4B6F-9C71-6EC3CEC182CA}"/>
                    </a:ext>
                  </a:extLst>
                </p:cNvPr>
                <p:cNvSpPr/>
                <p:nvPr/>
              </p:nvSpPr>
              <p:spPr>
                <a:xfrm>
                  <a:off x="2132133" y="4967342"/>
                  <a:ext cx="1623714" cy="7801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𝑛𝑑𝑐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𝑛𝑑𝑐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𝑛𝑑𝑐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6AA2C81-56CA-4B6F-9C71-6EC3CEC182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2133" y="4967342"/>
                  <a:ext cx="1623714" cy="7801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F20E36B8-85F3-4F86-B302-A6AC132D7F1F}"/>
                    </a:ext>
                  </a:extLst>
                </p:cNvPr>
                <p:cNvSpPr/>
                <p:nvPr/>
              </p:nvSpPr>
              <p:spPr>
                <a:xfrm>
                  <a:off x="4678561" y="4888614"/>
                  <a:ext cx="1887380" cy="9309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𝑛𝑑𝑐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𝑛𝑑𝑐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𝑛𝑑𝑐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F20E36B8-85F3-4F86-B302-A6AC132D7F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561" y="4888614"/>
                  <a:ext cx="1887380" cy="93096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3D508AF-F0D7-4231-AC8C-F0E5ABF3AB18}"/>
                    </a:ext>
                  </a:extLst>
                </p:cNvPr>
                <p:cNvSpPr txBox="1"/>
                <p:nvPr/>
              </p:nvSpPr>
              <p:spPr>
                <a:xfrm>
                  <a:off x="4089319" y="5218918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3D508AF-F0D7-4231-AC8C-F0E5ABF3A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9319" y="5218918"/>
                  <a:ext cx="25327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6667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093224B-B75D-4626-B6FF-86200690D15A}"/>
                    </a:ext>
                  </a:extLst>
                </p:cNvPr>
                <p:cNvSpPr txBox="1"/>
                <p:nvPr/>
              </p:nvSpPr>
              <p:spPr>
                <a:xfrm>
                  <a:off x="6905229" y="5215596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093224B-B75D-4626-B6FF-86200690D1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229" y="5215596"/>
                  <a:ext cx="25327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7073" r="-17073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D5518A23-7082-4190-8F6E-61ED034599B0}"/>
                    </a:ext>
                  </a:extLst>
                </p:cNvPr>
                <p:cNvSpPr/>
                <p:nvPr/>
              </p:nvSpPr>
              <p:spPr>
                <a:xfrm>
                  <a:off x="7498025" y="4888614"/>
                  <a:ext cx="1519373" cy="9309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D5518A23-7082-4190-8F6E-61ED034599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8025" y="4888614"/>
                  <a:ext cx="1519373" cy="93096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C03F1F0-54E2-4201-9A5D-935A450B5EAB}"/>
                    </a:ext>
                  </a:extLst>
                </p:cNvPr>
                <p:cNvSpPr txBox="1"/>
                <p:nvPr/>
              </p:nvSpPr>
              <p:spPr>
                <a:xfrm>
                  <a:off x="9206927" y="5215595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C03F1F0-54E2-4201-9A5D-935A450B5E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6927" y="5215595"/>
                  <a:ext cx="372730" cy="276999"/>
                </a:xfrm>
                <a:prstGeom prst="rect">
                  <a:avLst/>
                </a:prstGeom>
                <a:blipFill>
                  <a:blip r:embed="rId9"/>
                  <a:stretch>
                    <a:fillRect r="-1612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205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F3A6-EA08-4E7C-99E7-B8A2BBF6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 space coordinate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57B509-338A-4C23-9276-0E6AC2071642}"/>
              </a:ext>
            </a:extLst>
          </p:cNvPr>
          <p:cNvGrpSpPr/>
          <p:nvPr/>
        </p:nvGrpSpPr>
        <p:grpSpPr>
          <a:xfrm>
            <a:off x="3825994" y="2328694"/>
            <a:ext cx="4613221" cy="1522981"/>
            <a:chOff x="3856266" y="4972028"/>
            <a:chExt cx="4613221" cy="15229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C7D2C26-44A7-473C-8496-B8E185252EA5}"/>
                    </a:ext>
                  </a:extLst>
                </p:cNvPr>
                <p:cNvSpPr txBox="1"/>
                <p:nvPr/>
              </p:nvSpPr>
              <p:spPr>
                <a:xfrm>
                  <a:off x="3856266" y="5358825"/>
                  <a:ext cx="1835429" cy="7936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𝑛𝑑𝑐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𝑛𝑑𝑐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𝑛𝑑𝑐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𝑛𝑑𝑐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lin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620995D-DEF5-437D-8F85-F241F7F2D2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266" y="5358825"/>
                  <a:ext cx="1835429" cy="79367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58B317D-3BB2-413D-9C47-2310617FB3D3}"/>
                    </a:ext>
                  </a:extLst>
                </p:cNvPr>
                <p:cNvSpPr/>
                <p:nvPr/>
              </p:nvSpPr>
              <p:spPr>
                <a:xfrm>
                  <a:off x="6124413" y="4972028"/>
                  <a:ext cx="1936236" cy="15229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𝑛𝑑𝑐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𝑛𝑑𝑐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𝑛𝑑𝑐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𝑛𝑑𝑐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  <m:func>
                                        <m:func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den>
                                  </m:f>
                                </m:e>
                              </m:mr>
                              <m:m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?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98198E9-2A68-4924-82B3-4C2EC6E6F8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413" y="4972028"/>
                  <a:ext cx="1936236" cy="152298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E9988B2-FDC4-4050-B915-88FA31239BF0}"/>
                    </a:ext>
                  </a:extLst>
                </p:cNvPr>
                <p:cNvSpPr txBox="1"/>
                <p:nvPr/>
              </p:nvSpPr>
              <p:spPr>
                <a:xfrm>
                  <a:off x="5695505" y="5623167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0748746-0BB2-461A-9237-83E2BD2B0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5505" y="5623167"/>
                  <a:ext cx="25327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6667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B36196C-DE82-4480-8505-66921CCE820D}"/>
                    </a:ext>
                  </a:extLst>
                </p:cNvPr>
                <p:cNvSpPr txBox="1"/>
                <p:nvPr/>
              </p:nvSpPr>
              <p:spPr>
                <a:xfrm>
                  <a:off x="8096757" y="5623166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B36196C-DE82-4480-8505-66921CCE8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6757" y="5623166"/>
                  <a:ext cx="372730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180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8048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E814BE-A96D-4FED-BC65-F540343DBB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Determining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E814BE-A96D-4FED-BC65-F540343DBB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690F6AF-CBFD-4ADA-914F-AED967CC1AFC}"/>
              </a:ext>
            </a:extLst>
          </p:cNvPr>
          <p:cNvGrpSpPr/>
          <p:nvPr/>
        </p:nvGrpSpPr>
        <p:grpSpPr>
          <a:xfrm>
            <a:off x="2430564" y="1583972"/>
            <a:ext cx="2867195" cy="1603772"/>
            <a:chOff x="2035645" y="2387882"/>
            <a:chExt cx="2867195" cy="16037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2F2AE26-207A-44BE-B467-EC56CA045F7F}"/>
                    </a:ext>
                  </a:extLst>
                </p:cNvPr>
                <p:cNvSpPr/>
                <p:nvPr/>
              </p:nvSpPr>
              <p:spPr>
                <a:xfrm>
                  <a:off x="2035645" y="2387882"/>
                  <a:ext cx="2494465" cy="16037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  <m:func>
                                        <m:func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den>
                                  </m:f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den>
                                  </m:f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2F2AE26-207A-44BE-B467-EC56CA045F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645" y="2387882"/>
                  <a:ext cx="2494465" cy="16037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0389008-705C-460B-BFE2-A0700A8DB789}"/>
                    </a:ext>
                  </a:extLst>
                </p:cNvPr>
                <p:cNvSpPr txBox="1"/>
                <p:nvPr/>
              </p:nvSpPr>
              <p:spPr>
                <a:xfrm>
                  <a:off x="4530110" y="3051267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0389008-705C-460B-BFE2-A0700A8DB7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0110" y="3051267"/>
                  <a:ext cx="372730" cy="276999"/>
                </a:xfrm>
                <a:prstGeom prst="rect">
                  <a:avLst/>
                </a:prstGeom>
                <a:blipFill>
                  <a:blip r:embed="rId4"/>
                  <a:stretch>
                    <a:fillRect r="-1639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64CA97D-AFD1-4594-9B0A-90530D74447C}"/>
              </a:ext>
            </a:extLst>
          </p:cNvPr>
          <p:cNvGrpSpPr/>
          <p:nvPr/>
        </p:nvGrpSpPr>
        <p:grpSpPr>
          <a:xfrm>
            <a:off x="5839476" y="1596784"/>
            <a:ext cx="3939158" cy="1565493"/>
            <a:chOff x="4130279" y="3293435"/>
            <a:chExt cx="3939158" cy="15654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906F8EF-167C-477C-8D9D-D31281EE7661}"/>
                    </a:ext>
                  </a:extLst>
                </p:cNvPr>
                <p:cNvSpPr txBox="1"/>
                <p:nvPr/>
              </p:nvSpPr>
              <p:spPr>
                <a:xfrm>
                  <a:off x="4130279" y="3686235"/>
                  <a:ext cx="1355302" cy="7936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906F8EF-167C-477C-8D9D-D31281EE76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79" y="3686235"/>
                  <a:ext cx="1355302" cy="79367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C1F19C3-8245-4A57-834A-67F2507C94A3}"/>
                    </a:ext>
                  </a:extLst>
                </p:cNvPr>
                <p:cNvSpPr/>
                <p:nvPr/>
              </p:nvSpPr>
              <p:spPr>
                <a:xfrm>
                  <a:off x="6151083" y="3293435"/>
                  <a:ext cx="1518814" cy="15654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  <m:func>
                                        <m:func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den>
                                  </m:f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C1F19C3-8245-4A57-834A-67F2507C94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1083" y="3293435"/>
                  <a:ext cx="1518814" cy="15654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F49DA22-947C-44FF-8020-F9489361EF73}"/>
                    </a:ext>
                  </a:extLst>
                </p:cNvPr>
                <p:cNvSpPr txBox="1"/>
                <p:nvPr/>
              </p:nvSpPr>
              <p:spPr>
                <a:xfrm>
                  <a:off x="5691695" y="3944008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F49DA22-947C-44FF-8020-F9489361E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695" y="3944008"/>
                  <a:ext cx="25327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6667" r="-14286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11C765C-D292-4562-BFB9-89F477B52D11}"/>
                    </a:ext>
                  </a:extLst>
                </p:cNvPr>
                <p:cNvSpPr txBox="1"/>
                <p:nvPr/>
              </p:nvSpPr>
              <p:spPr>
                <a:xfrm>
                  <a:off x="7696707" y="3944573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11C765C-D292-4562-BFB9-89F477B52D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707" y="3944573"/>
                  <a:ext cx="372730" cy="276999"/>
                </a:xfrm>
                <a:prstGeom prst="rect">
                  <a:avLst/>
                </a:prstGeom>
                <a:blipFill>
                  <a:blip r:embed="rId8"/>
                  <a:stretch>
                    <a:fillRect r="-1639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043173-8492-455C-B0B1-C5FFAFFF649E}"/>
              </a:ext>
            </a:extLst>
          </p:cNvPr>
          <p:cNvGrpSpPr/>
          <p:nvPr/>
        </p:nvGrpSpPr>
        <p:grpSpPr>
          <a:xfrm>
            <a:off x="4462553" y="3817223"/>
            <a:ext cx="3966625" cy="538224"/>
            <a:chOff x="6445455" y="2056509"/>
            <a:chExt cx="3966625" cy="5382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3C63378-5C80-4A82-A2DD-5B6406B11306}"/>
                    </a:ext>
                  </a:extLst>
                </p:cNvPr>
                <p:cNvSpPr/>
                <p:nvPr/>
              </p:nvSpPr>
              <p:spPr>
                <a:xfrm>
                  <a:off x="6445455" y="2056509"/>
                  <a:ext cx="3593895" cy="5382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𝑛𝑑𝑐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n-US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b="0" dirty="0">
                    <a:solidFill>
                      <a:srgbClr val="FF0000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3C63378-5C80-4A82-A2DD-5B6406B113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455" y="2056509"/>
                  <a:ext cx="3593895" cy="5382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6B999F2-A33C-4165-95D6-B5AF97C0F8E8}"/>
                    </a:ext>
                  </a:extLst>
                </p:cNvPr>
                <p:cNvSpPr txBox="1"/>
                <p:nvPr/>
              </p:nvSpPr>
              <p:spPr>
                <a:xfrm>
                  <a:off x="10039350" y="2187121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6B999F2-A33C-4165-95D6-B5AF97C0F8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9350" y="2187121"/>
                  <a:ext cx="372730" cy="276999"/>
                </a:xfrm>
                <a:prstGeom prst="rect">
                  <a:avLst/>
                </a:prstGeom>
                <a:blipFill>
                  <a:blip r:embed="rId10"/>
                  <a:stretch>
                    <a:fillRect r="-1639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4ED771-5698-4FD1-AA61-6A33E3610C2D}"/>
              </a:ext>
            </a:extLst>
          </p:cNvPr>
          <p:cNvGrpSpPr/>
          <p:nvPr/>
        </p:nvGrpSpPr>
        <p:grpSpPr>
          <a:xfrm>
            <a:off x="4462553" y="4775698"/>
            <a:ext cx="4502716" cy="971035"/>
            <a:chOff x="4643759" y="4734461"/>
            <a:chExt cx="4502716" cy="9710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E4BF5A2-47C4-4BC2-8A81-386DBDD1D875}"/>
                    </a:ext>
                  </a:extLst>
                </p:cNvPr>
                <p:cNvSpPr txBox="1"/>
                <p:nvPr/>
              </p:nvSpPr>
              <p:spPr>
                <a:xfrm>
                  <a:off x="4643759" y="4940189"/>
                  <a:ext cx="1613199" cy="5595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𝑛𝑑𝑐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𝑛𝑑𝑐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=+1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E4BF5A2-47C4-4BC2-8A81-386DBDD1D8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3759" y="4940189"/>
                  <a:ext cx="1613199" cy="5595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26D05B0-CBBB-40EC-86C7-93318DD09FCC}"/>
                    </a:ext>
                  </a:extLst>
                </p:cNvPr>
                <p:cNvSpPr txBox="1"/>
                <p:nvPr/>
              </p:nvSpPr>
              <p:spPr>
                <a:xfrm>
                  <a:off x="6928935" y="4734461"/>
                  <a:ext cx="1636537" cy="971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=−1</m:t>
                                </m:r>
                              </m:e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=+1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26D05B0-CBBB-40EC-86C7-93318DD09F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935" y="4734461"/>
                  <a:ext cx="1636537" cy="97103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9A23A3E-C4A0-46AE-BC5B-4C900EC6372E}"/>
                    </a:ext>
                  </a:extLst>
                </p:cNvPr>
                <p:cNvSpPr txBox="1"/>
                <p:nvPr/>
              </p:nvSpPr>
              <p:spPr>
                <a:xfrm>
                  <a:off x="6466443" y="5081477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9A23A3E-C4A0-46AE-BC5B-4C900EC63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443" y="5081477"/>
                  <a:ext cx="226023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6216" r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B03AE73-C943-4035-8E6D-2505E84A1A10}"/>
                    </a:ext>
                  </a:extLst>
                </p:cNvPr>
                <p:cNvSpPr txBox="1"/>
                <p:nvPr/>
              </p:nvSpPr>
              <p:spPr>
                <a:xfrm>
                  <a:off x="8773745" y="5081476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B03AE73-C943-4035-8E6D-2505E84A1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3745" y="5081476"/>
                  <a:ext cx="372730" cy="276999"/>
                </a:xfrm>
                <a:prstGeom prst="rect">
                  <a:avLst/>
                </a:prstGeom>
                <a:blipFill>
                  <a:blip r:embed="rId14"/>
                  <a:stretch>
                    <a:fillRect r="-1803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684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5617</TotalTime>
  <Words>449</Words>
  <Application>Microsoft Office PowerPoint</Application>
  <PresentationFormat>Widescreen</PresentationFormat>
  <Paragraphs>187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Perspective projection</vt:lpstr>
      <vt:lpstr>The perspective frustum</vt:lpstr>
      <vt:lpstr>Perspective effect on the Y coordinate</vt:lpstr>
      <vt:lpstr>Perspective effect on the Y coordinate</vt:lpstr>
      <vt:lpstr>Perspective effect on the X and Y coordinates</vt:lpstr>
      <vt:lpstr>Projection matrix for X and Y</vt:lpstr>
      <vt:lpstr>Clipping</vt:lpstr>
      <vt:lpstr>Clip space coordinate</vt:lpstr>
      <vt:lpstr>Determining γ and δ</vt:lpstr>
      <vt:lpstr>Determining γ and δ</vt:lpstr>
      <vt:lpstr>Projection matrix and clip position</vt:lpstr>
      <vt:lpstr>General expression for z as NDC </vt:lpstr>
      <vt:lpstr>Verification for near plane</vt:lpstr>
      <vt:lpstr>Verification for far plane</vt:lpstr>
      <vt:lpstr>NDC transformation graph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Prowl</dc:creator>
  <cp:lastModifiedBy>Andy Prowl</cp:lastModifiedBy>
  <cp:revision>285</cp:revision>
  <dcterms:created xsi:type="dcterms:W3CDTF">2019-10-19T22:31:03Z</dcterms:created>
  <dcterms:modified xsi:type="dcterms:W3CDTF">2019-10-24T20:10:11Z</dcterms:modified>
</cp:coreProperties>
</file>