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69" r:id="rId5"/>
    <p:sldId id="268" r:id="rId6"/>
    <p:sldId id="271" r:id="rId7"/>
    <p:sldId id="258" r:id="rId8"/>
    <p:sldId id="262" r:id="rId9"/>
    <p:sldId id="265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Prowl" initials="AP" lastIdx="1" clrIdx="0">
    <p:extLst>
      <p:ext uri="{19B8F6BF-5375-455C-9EA6-DF929625EA0E}">
        <p15:presenceInfo xmlns:p15="http://schemas.microsoft.com/office/powerpoint/2012/main" userId="Andy Prow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3921" autoAdjust="0"/>
  </p:normalViewPr>
  <p:slideViewPr>
    <p:cSldViewPr snapToGrid="0">
      <p:cViewPr varScale="1">
        <p:scale>
          <a:sx n="77" d="100"/>
          <a:sy n="77" d="100"/>
        </p:scale>
        <p:origin x="91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8CDC0-A60C-4287-97AE-02298FE6EB3C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B7F31-4B5D-458E-9FD2-43B41B928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9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B7F31-4B5D-458E-9FD2-43B41B9287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CBF-4DEB-4A12-AE76-7AEB6C9F7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A8FD7-D3BF-4986-88EC-31C539A68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9C4F5-750C-44A3-B149-25C0E1B5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73C3-4CB1-425F-B164-118B0FD6FF6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88411-D908-42C7-AB14-F40C4CD5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ED431-411C-4C97-81B9-920F9F00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8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42C-3DC1-4FEF-864A-ADE43D55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FE304-DC46-4124-8004-AB5192605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CF3BB-4163-48DC-8661-2B25CA86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73C3-4CB1-425F-B164-118B0FD6FF6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12E2-A4D1-49B2-ABE5-FDEE67B2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97019-A4F0-4D42-A4E4-CB94A12A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333A4-2E0B-4032-8C93-111231F0B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1DB44-CFF0-430F-9923-59D358DAA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0822F-5DC1-48A8-A2DC-71D56F5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73C3-4CB1-425F-B164-118B0FD6FF6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B2B38-5B00-4ECC-A6CA-5F52E4E7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55A85-3D38-49E3-97FC-39CAED28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6154-AC86-4C42-A12F-2758E5B4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A9CD-1C4C-4C15-A9AD-4EC4E1F99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925C-3754-4D33-9B5F-8B91C44F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73C3-4CB1-425F-B164-118B0FD6FF6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0B4A7-19B5-4C88-869E-9B545CAD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F60E0-F589-4D56-B48E-94FEAB13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D396-408A-4D9B-80E1-64C032CE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5F45A-EB62-416D-A38B-DBF9FD3C9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5F619-2A39-4EA1-99A7-CA0D79FC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73C3-4CB1-425F-B164-118B0FD6FF6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1DB2-0139-4B25-B56B-1C5A53A0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1F61-2F52-4349-A474-A79020C8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8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9A6-3641-41CA-A304-9090D1A3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E657-2CD7-4844-8AA8-D4677332C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026EF-55D9-47EE-8445-EB35E560A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ABFD4-C548-4690-A727-BD05B40C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73C3-4CB1-425F-B164-118B0FD6FF6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07732-FD78-42E6-B3DF-E95D4958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E6343-A55F-4559-BBE1-5AAC480B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5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4E70-7A9D-45DD-B100-68950A8BD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A1602-6B82-4106-8C33-2482730A7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02719-0EE2-4C18-AF59-99D573A43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DDC07-0D57-494C-8BDC-65205F3D7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A9CFF-29D3-4E2D-938E-11C262D10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06731-EE27-46E6-8159-6E35BE1F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73C3-4CB1-425F-B164-118B0FD6FF6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36ED2-5F82-409B-95EE-22412B54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96011-D8BF-4628-86AC-02B0F5E6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8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BFF6-B5EB-4278-9A78-EC657A5E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BFFFF-C74E-4B52-9326-2E36492D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73C3-4CB1-425F-B164-118B0FD6FF6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27502-2EC6-4789-BB2A-FFA15BC5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294D0-D36F-4C68-A25C-8BA44769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5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3CED5-5B13-4016-AB5A-66C30E24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73C3-4CB1-425F-B164-118B0FD6FF6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88E44-C9F8-475A-91C6-E3D6FC01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2F7ED-6C2C-47F9-B6FE-7A01433E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9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1722-779F-4743-9480-C64AF91C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7620-216B-4772-BF9D-6FCA3C08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FF83C-2FAF-43C6-9B7B-A8FFAD4A4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F5D1B-4204-4CC1-97C1-01C8B20C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73C3-4CB1-425F-B164-118B0FD6FF6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AC821-0900-4608-8B5D-E91386BA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B5389-A0C0-4EE5-9C16-9345DAEA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E5ED-E582-4218-A20C-4E2764E2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EB9AF-CD7E-443F-B798-1816627FA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0AB61-E59E-4D18-AC33-D160793C1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F4924-EA17-438B-81DD-8C49A7BA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73C3-4CB1-425F-B164-118B0FD6FF6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B7C09-1B3A-49A4-85B6-C14237C9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484D-5988-4E42-8247-1C9D2159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7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30068-5E1E-4B4F-A856-DD28FDA2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2D1DD-9448-4A97-A5FC-D4F045C7C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55FA1-0063-4529-AFF7-32D0CBD0F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D73C3-4CB1-425F-B164-118B0FD6FF6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CD25-3307-4AF2-85BD-62FD19E65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6444A-B8B3-4416-991A-CF85789C4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16B52-5F4A-429F-A24B-EA8CD247C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4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1.png"/><Relationship Id="rId2" Type="http://schemas.openxmlformats.org/officeDocument/2006/relationships/image" Target="../media/image5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3" Type="http://schemas.openxmlformats.org/officeDocument/2006/relationships/image" Target="../media/image640.png"/><Relationship Id="rId7" Type="http://schemas.openxmlformats.org/officeDocument/2006/relationships/image" Target="../media/image68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10" Type="http://schemas.openxmlformats.org/officeDocument/2006/relationships/image" Target="../media/image71.png"/><Relationship Id="rId4" Type="http://schemas.openxmlformats.org/officeDocument/2006/relationships/image" Target="../media/image650.png"/><Relationship Id="rId9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7" Type="http://schemas.openxmlformats.org/officeDocument/2006/relationships/image" Target="../media/image17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24" Type="http://schemas.openxmlformats.org/officeDocument/2006/relationships/image" Target="../media/image23.png"/><Relationship Id="rId5" Type="http://schemas.openxmlformats.org/officeDocument/2006/relationships/image" Target="../media/image15.png"/><Relationship Id="rId15" Type="http://schemas.openxmlformats.org/officeDocument/2006/relationships/image" Target="../media/image18.png"/><Relationship Id="rId23" Type="http://schemas.openxmlformats.org/officeDocument/2006/relationships/image" Target="../media/image220.png"/><Relationship Id="rId19" Type="http://schemas.openxmlformats.org/officeDocument/2006/relationships/image" Target="../media/image22.png"/><Relationship Id="rId4" Type="http://schemas.openxmlformats.org/officeDocument/2006/relationships/image" Target="../media/image14.png"/><Relationship Id="rId14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0.png"/><Relationship Id="rId26" Type="http://schemas.openxmlformats.org/officeDocument/2006/relationships/image" Target="../media/image25.png"/><Relationship Id="rId3" Type="http://schemas.openxmlformats.org/officeDocument/2006/relationships/image" Target="../media/image26.png"/><Relationship Id="rId21" Type="http://schemas.openxmlformats.org/officeDocument/2006/relationships/image" Target="../media/image200.png"/><Relationship Id="rId34" Type="http://schemas.openxmlformats.org/officeDocument/2006/relationships/image" Target="../media/image36.png"/><Relationship Id="rId17" Type="http://schemas.openxmlformats.org/officeDocument/2006/relationships/image" Target="../media/image20.png"/><Relationship Id="rId25" Type="http://schemas.openxmlformats.org/officeDocument/2006/relationships/image" Target="../media/image240.png"/><Relationship Id="rId33" Type="http://schemas.openxmlformats.org/officeDocument/2006/relationships/image" Target="../media/image35.png"/><Relationship Id="rId2" Type="http://schemas.openxmlformats.org/officeDocument/2006/relationships/image" Target="../media/image24.png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3.png"/><Relationship Id="rId32" Type="http://schemas.openxmlformats.org/officeDocument/2006/relationships/image" Target="../media/image34.png"/><Relationship Id="rId37" Type="http://schemas.openxmlformats.org/officeDocument/2006/relationships/image" Target="../media/image16.png"/><Relationship Id="rId5" Type="http://schemas.openxmlformats.org/officeDocument/2006/relationships/image" Target="../media/image28.png"/><Relationship Id="rId15" Type="http://schemas.openxmlformats.org/officeDocument/2006/relationships/image" Target="../media/image18.png"/><Relationship Id="rId23" Type="http://schemas.openxmlformats.org/officeDocument/2006/relationships/image" Target="../media/image220.png"/><Relationship Id="rId28" Type="http://schemas.openxmlformats.org/officeDocument/2006/relationships/image" Target="../media/image30.png"/><Relationship Id="rId36" Type="http://schemas.openxmlformats.org/officeDocument/2006/relationships/image" Target="../media/image15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27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0.png"/><Relationship Id="rId26" Type="http://schemas.openxmlformats.org/officeDocument/2006/relationships/image" Target="../media/image25.png"/><Relationship Id="rId39" Type="http://schemas.openxmlformats.org/officeDocument/2006/relationships/image" Target="../media/image33.png"/><Relationship Id="rId21" Type="http://schemas.openxmlformats.org/officeDocument/2006/relationships/image" Target="../media/image200.png"/><Relationship Id="rId34" Type="http://schemas.openxmlformats.org/officeDocument/2006/relationships/image" Target="../media/image43.png"/><Relationship Id="rId42" Type="http://schemas.openxmlformats.org/officeDocument/2006/relationships/image" Target="../media/image36.png"/><Relationship Id="rId17" Type="http://schemas.openxmlformats.org/officeDocument/2006/relationships/image" Target="../media/image20.png"/><Relationship Id="rId25" Type="http://schemas.openxmlformats.org/officeDocument/2006/relationships/image" Target="../media/image240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29" Type="http://schemas.openxmlformats.org/officeDocument/2006/relationships/image" Target="../media/image16.png"/><Relationship Id="rId41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3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40" Type="http://schemas.openxmlformats.org/officeDocument/2006/relationships/image" Target="../media/image34.png"/><Relationship Id="rId15" Type="http://schemas.openxmlformats.org/officeDocument/2006/relationships/image" Target="../media/image18.png"/><Relationship Id="rId23" Type="http://schemas.openxmlformats.org/officeDocument/2006/relationships/image" Target="../media/image220.png"/><Relationship Id="rId28" Type="http://schemas.openxmlformats.org/officeDocument/2006/relationships/image" Target="../media/image38.png"/><Relationship Id="rId36" Type="http://schemas.openxmlformats.org/officeDocument/2006/relationships/image" Target="../media/image45.png"/><Relationship Id="rId19" Type="http://schemas.openxmlformats.org/officeDocument/2006/relationships/image" Target="../media/image21.png"/><Relationship Id="rId31" Type="http://schemas.openxmlformats.org/officeDocument/2006/relationships/image" Target="../media/image40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Relationship Id="rId27" Type="http://schemas.openxmlformats.org/officeDocument/2006/relationships/image" Target="../media/image37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3.png"/><Relationship Id="rId7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0.png"/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12" Type="http://schemas.openxmlformats.org/officeDocument/2006/relationships/image" Target="../media/image420.png"/><Relationship Id="rId17" Type="http://schemas.openxmlformats.org/officeDocument/2006/relationships/image" Target="../media/image470.png"/><Relationship Id="rId2" Type="http://schemas.openxmlformats.org/officeDocument/2006/relationships/image" Target="../media/image260.png"/><Relationship Id="rId16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5" Type="http://schemas.openxmlformats.org/officeDocument/2006/relationships/image" Target="../media/image350.png"/><Relationship Id="rId15" Type="http://schemas.openxmlformats.org/officeDocument/2006/relationships/image" Target="../media/image450.png"/><Relationship Id="rId10" Type="http://schemas.openxmlformats.org/officeDocument/2006/relationships/image" Target="../media/image400.png"/><Relationship Id="rId4" Type="http://schemas.openxmlformats.org/officeDocument/2006/relationships/image" Target="../media/image340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030B-F6CE-4943-AB4C-0ABDCED7D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Perspective projection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33BC7-CD12-4DF4-93E5-100129FFC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and explanation of perspective </a:t>
            </a:r>
            <a:r>
              <a:rPr lang="en-US"/>
              <a:t>projection matrix in OpenGL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1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27C61B-9DE1-4096-ADA7-85B5C9BD0B52}"/>
              </a:ext>
            </a:extLst>
          </p:cNvPr>
          <p:cNvSpPr/>
          <p:nvPr/>
        </p:nvSpPr>
        <p:spPr>
          <a:xfrm>
            <a:off x="3327578" y="4211888"/>
            <a:ext cx="4275857" cy="8562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D2A7A5-E6DC-44DF-BB3B-D80C7B257F6E}"/>
              </a:ext>
            </a:extLst>
          </p:cNvPr>
          <p:cNvSpPr/>
          <p:nvPr/>
        </p:nvSpPr>
        <p:spPr>
          <a:xfrm>
            <a:off x="3327578" y="3024958"/>
            <a:ext cx="4275857" cy="8562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814BE-A96D-4FED-BC65-F540343D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expression for z as NDC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964046D-9E42-4B50-8789-FE21BE3D8B87}"/>
                  </a:ext>
                </a:extLst>
              </p:cNvPr>
              <p:cNvSpPr/>
              <p:nvPr/>
            </p:nvSpPr>
            <p:spPr>
              <a:xfrm>
                <a:off x="4918494" y="2347205"/>
                <a:ext cx="1094024" cy="496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964046D-9E42-4B50-8789-FE21BE3D8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494" y="2347205"/>
                <a:ext cx="1094024" cy="4961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879610C-A7D1-4E8A-8702-CBE5336357B3}"/>
                  </a:ext>
                </a:extLst>
              </p:cNvPr>
              <p:cNvSpPr/>
              <p:nvPr/>
            </p:nvSpPr>
            <p:spPr>
              <a:xfrm>
                <a:off x="3327578" y="3163680"/>
                <a:ext cx="4189275" cy="580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𝑓𝑎𝑟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𝑓𝑎𝑟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𝑓𝑎𝑟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𝑓𝑎𝑟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879610C-A7D1-4E8A-8702-CBE533635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578" y="3163680"/>
                <a:ext cx="4189275" cy="580928"/>
              </a:xfrm>
              <a:prstGeom prst="rect">
                <a:avLst/>
              </a:prstGeom>
              <a:blipFill>
                <a:blip r:embed="rId3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CDB003-652A-4190-9073-31A12BCF91D6}"/>
                  </a:ext>
                </a:extLst>
              </p:cNvPr>
              <p:cNvSpPr/>
              <p:nvPr/>
            </p:nvSpPr>
            <p:spPr>
              <a:xfrm>
                <a:off x="3327578" y="4356356"/>
                <a:ext cx="4189275" cy="567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𝑓𝑎𝑟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CDB003-652A-4190-9073-31A12BCF9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578" y="4356356"/>
                <a:ext cx="4189275" cy="567335"/>
              </a:xfrm>
              <a:prstGeom prst="rect">
                <a:avLst/>
              </a:prstGeom>
              <a:blipFill>
                <a:blip r:embed="rId4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8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14BE-A96D-4FED-BC65-F540343D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for near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9BD1188-CECC-4601-8F16-B9FE93A73EC6}"/>
                  </a:ext>
                </a:extLst>
              </p:cNvPr>
              <p:cNvSpPr/>
              <p:nvPr/>
            </p:nvSpPr>
            <p:spPr>
              <a:xfrm>
                <a:off x="1159689" y="2810609"/>
                <a:ext cx="5401131" cy="567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𝑓𝑎𝑟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9BD1188-CECC-4601-8F16-B9FE93A73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89" y="2810609"/>
                <a:ext cx="5401131" cy="567335"/>
              </a:xfrm>
              <a:prstGeom prst="rect">
                <a:avLst/>
              </a:prstGeom>
              <a:blipFill>
                <a:blip r:embed="rId2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CA1CFE5-78EF-4B50-98C7-A8B320CBBA3D}"/>
                  </a:ext>
                </a:extLst>
              </p:cNvPr>
              <p:cNvSpPr/>
              <p:nvPr/>
            </p:nvSpPr>
            <p:spPr>
              <a:xfrm>
                <a:off x="950139" y="3513404"/>
                <a:ext cx="5401131" cy="543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𝑓𝑎𝑟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CA1CFE5-78EF-4B50-98C7-A8B320CBB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39" y="3513404"/>
                <a:ext cx="5401131" cy="543482"/>
              </a:xfrm>
              <a:prstGeom prst="rect">
                <a:avLst/>
              </a:prstGeom>
              <a:blipFill>
                <a:blip r:embed="rId3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39A48B-814C-425B-8020-5820D6A410EE}"/>
                  </a:ext>
                </a:extLst>
              </p:cNvPr>
              <p:cNvSpPr/>
              <p:nvPr/>
            </p:nvSpPr>
            <p:spPr>
              <a:xfrm>
                <a:off x="6491687" y="3513404"/>
                <a:ext cx="3839032" cy="526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39A48B-814C-425B-8020-5820D6A41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687" y="3513404"/>
                <a:ext cx="3839032" cy="526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1C78F5B-13C5-45DA-B9A5-CE798BFE4A7D}"/>
                  </a:ext>
                </a:extLst>
              </p:cNvPr>
              <p:cNvSpPr/>
              <p:nvPr/>
            </p:nvSpPr>
            <p:spPr>
              <a:xfrm>
                <a:off x="1159689" y="4192346"/>
                <a:ext cx="3839032" cy="563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1C78F5B-13C5-45DA-B9A5-CE798BFE4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89" y="4192346"/>
                <a:ext cx="3839032" cy="563809"/>
              </a:xfrm>
              <a:prstGeom prst="rect">
                <a:avLst/>
              </a:prstGeom>
              <a:blipFill>
                <a:blip r:embed="rId5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53BD08-6EC5-4CA9-A121-1F541BFAC247}"/>
                  </a:ext>
                </a:extLst>
              </p:cNvPr>
              <p:cNvSpPr/>
              <p:nvPr/>
            </p:nvSpPr>
            <p:spPr>
              <a:xfrm>
                <a:off x="6211748" y="2810609"/>
                <a:ext cx="5401131" cy="543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𝑓𝑎𝑟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53BD08-6EC5-4CA9-A121-1F541BFAC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8" y="2810609"/>
                <a:ext cx="5401131" cy="543482"/>
              </a:xfrm>
              <a:prstGeom prst="rect">
                <a:avLst/>
              </a:prstGeom>
              <a:blipFill>
                <a:blip r:embed="rId6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B07FCB-DE0C-44EF-A963-B23395C1AB73}"/>
                  </a:ext>
                </a:extLst>
              </p:cNvPr>
              <p:cNvSpPr/>
              <p:nvPr/>
            </p:nvSpPr>
            <p:spPr>
              <a:xfrm>
                <a:off x="6211748" y="4175418"/>
                <a:ext cx="3839032" cy="563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B07FCB-DE0C-44EF-A963-B23395C1A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8" y="4175418"/>
                <a:ext cx="3839032" cy="563809"/>
              </a:xfrm>
              <a:prstGeom prst="rect">
                <a:avLst/>
              </a:prstGeom>
              <a:blipFill>
                <a:blip r:embed="rId7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377C887-B793-456C-A312-6EF0437AAF91}"/>
                  </a:ext>
                </a:extLst>
              </p:cNvPr>
              <p:cNvSpPr/>
              <p:nvPr/>
            </p:nvSpPr>
            <p:spPr>
              <a:xfrm>
                <a:off x="838200" y="4873691"/>
                <a:ext cx="3839032" cy="563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377C887-B793-456C-A312-6EF0437AA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3691"/>
                <a:ext cx="3839032" cy="5638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8CDD56-C4BD-4595-9FB4-699673FA8ECF}"/>
                  </a:ext>
                </a:extLst>
              </p:cNvPr>
              <p:cNvSpPr/>
              <p:nvPr/>
            </p:nvSpPr>
            <p:spPr>
              <a:xfrm>
                <a:off x="5986958" y="4853092"/>
                <a:ext cx="3839032" cy="6024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𝑓𝑎𝑟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8CDD56-C4BD-4595-9FB4-699673FA8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958" y="4853092"/>
                <a:ext cx="3839032" cy="6024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88811F-52A6-4E70-848A-A5F8F6A796B0}"/>
                  </a:ext>
                </a:extLst>
              </p:cNvPr>
              <p:cNvSpPr/>
              <p:nvPr/>
            </p:nvSpPr>
            <p:spPr>
              <a:xfrm>
                <a:off x="3769538" y="5498250"/>
                <a:ext cx="383903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88811F-52A6-4E70-848A-A5F8F6A79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538" y="5498250"/>
                <a:ext cx="383903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41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14BE-A96D-4FED-BC65-F540343D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for far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9BD1188-CECC-4601-8F16-B9FE93A73EC6}"/>
                  </a:ext>
                </a:extLst>
              </p:cNvPr>
              <p:cNvSpPr/>
              <p:nvPr/>
            </p:nvSpPr>
            <p:spPr>
              <a:xfrm>
                <a:off x="1159689" y="2810609"/>
                <a:ext cx="5401131" cy="567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𝑎𝑟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𝑓𝑎𝑟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9BD1188-CECC-4601-8F16-B9FE93A73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89" y="2810609"/>
                <a:ext cx="5401131" cy="567335"/>
              </a:xfrm>
              <a:prstGeom prst="rect">
                <a:avLst/>
              </a:prstGeom>
              <a:blipFill>
                <a:blip r:embed="rId2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CA1CFE5-78EF-4B50-98C7-A8B320CBBA3D}"/>
                  </a:ext>
                </a:extLst>
              </p:cNvPr>
              <p:cNvSpPr/>
              <p:nvPr/>
            </p:nvSpPr>
            <p:spPr>
              <a:xfrm>
                <a:off x="950139" y="3513404"/>
                <a:ext cx="5401131" cy="543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𝑓𝑎𝑟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CA1CFE5-78EF-4B50-98C7-A8B320CBB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39" y="3513404"/>
                <a:ext cx="5401131" cy="543482"/>
              </a:xfrm>
              <a:prstGeom prst="rect">
                <a:avLst/>
              </a:prstGeom>
              <a:blipFill>
                <a:blip r:embed="rId3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39A48B-814C-425B-8020-5820D6A410EE}"/>
                  </a:ext>
                </a:extLst>
              </p:cNvPr>
              <p:cNvSpPr/>
              <p:nvPr/>
            </p:nvSpPr>
            <p:spPr>
              <a:xfrm>
                <a:off x="6491687" y="3513404"/>
                <a:ext cx="3839032" cy="526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39A48B-814C-425B-8020-5820D6A41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687" y="3513404"/>
                <a:ext cx="3839032" cy="526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1C78F5B-13C5-45DA-B9A5-CE798BFE4A7D}"/>
                  </a:ext>
                </a:extLst>
              </p:cNvPr>
              <p:cNvSpPr/>
              <p:nvPr/>
            </p:nvSpPr>
            <p:spPr>
              <a:xfrm>
                <a:off x="1159689" y="4192346"/>
                <a:ext cx="3839032" cy="563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1C78F5B-13C5-45DA-B9A5-CE798BFE4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89" y="4192346"/>
                <a:ext cx="3839032" cy="563809"/>
              </a:xfrm>
              <a:prstGeom prst="rect">
                <a:avLst/>
              </a:prstGeom>
              <a:blipFill>
                <a:blip r:embed="rId5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53BD08-6EC5-4CA9-A121-1F541BFAC247}"/>
                  </a:ext>
                </a:extLst>
              </p:cNvPr>
              <p:cNvSpPr/>
              <p:nvPr/>
            </p:nvSpPr>
            <p:spPr>
              <a:xfrm>
                <a:off x="6211748" y="2810609"/>
                <a:ext cx="5401131" cy="543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𝑎𝑟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𝑓𝑎𝑟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53BD08-6EC5-4CA9-A121-1F541BFAC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8" y="2810609"/>
                <a:ext cx="5401131" cy="543482"/>
              </a:xfrm>
              <a:prstGeom prst="rect">
                <a:avLst/>
              </a:prstGeom>
              <a:blipFill>
                <a:blip r:embed="rId6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B07FCB-DE0C-44EF-A963-B23395C1AB73}"/>
                  </a:ext>
                </a:extLst>
              </p:cNvPr>
              <p:cNvSpPr/>
              <p:nvPr/>
            </p:nvSpPr>
            <p:spPr>
              <a:xfrm>
                <a:off x="6211748" y="4175418"/>
                <a:ext cx="3839032" cy="563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B07FCB-DE0C-44EF-A963-B23395C1A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8" y="4175418"/>
                <a:ext cx="3839032" cy="563809"/>
              </a:xfrm>
              <a:prstGeom prst="rect">
                <a:avLst/>
              </a:prstGeom>
              <a:blipFill>
                <a:blip r:embed="rId7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377C887-B793-456C-A312-6EF0437AAF91}"/>
                  </a:ext>
                </a:extLst>
              </p:cNvPr>
              <p:cNvSpPr/>
              <p:nvPr/>
            </p:nvSpPr>
            <p:spPr>
              <a:xfrm>
                <a:off x="838200" y="4835732"/>
                <a:ext cx="3839032" cy="563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377C887-B793-456C-A312-6EF0437AA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35732"/>
                <a:ext cx="3839032" cy="5638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8CDD56-C4BD-4595-9FB4-699673FA8ECF}"/>
                  </a:ext>
                </a:extLst>
              </p:cNvPr>
              <p:cNvSpPr/>
              <p:nvPr/>
            </p:nvSpPr>
            <p:spPr>
              <a:xfrm>
                <a:off x="5796458" y="4854360"/>
                <a:ext cx="3839032" cy="526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𝑛𝑒𝑎𝑟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8CDD56-C4BD-4595-9FB4-699673FA8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458" y="4854360"/>
                <a:ext cx="3839032" cy="526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88811F-52A6-4E70-848A-A5F8F6A796B0}"/>
                  </a:ext>
                </a:extLst>
              </p:cNvPr>
              <p:cNvSpPr/>
              <p:nvPr/>
            </p:nvSpPr>
            <p:spPr>
              <a:xfrm>
                <a:off x="3769538" y="5498250"/>
                <a:ext cx="3839032" cy="340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𝑓𝑎</m:t>
                              </m:r>
                              <m:r>
                                <a:rPr lang="en-US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88811F-52A6-4E70-848A-A5F8F6A79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538" y="5498250"/>
                <a:ext cx="3839032" cy="340414"/>
              </a:xfrm>
              <a:prstGeom prst="rect">
                <a:avLst/>
              </a:prstGeom>
              <a:blipFill>
                <a:blip r:embed="rId10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27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B999-C290-48CA-9668-308AE6FF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perspective frustum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0754A63-D88F-4577-93A5-0C93EA344C16}"/>
              </a:ext>
            </a:extLst>
          </p:cNvPr>
          <p:cNvGrpSpPr/>
          <p:nvPr/>
        </p:nvGrpSpPr>
        <p:grpSpPr>
          <a:xfrm>
            <a:off x="3186322" y="1325992"/>
            <a:ext cx="6269761" cy="5040512"/>
            <a:chOff x="3186322" y="1325992"/>
            <a:chExt cx="6269761" cy="504051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C9578ED-207F-43E2-A7EB-156B8BBE5C4D}"/>
                </a:ext>
              </a:extLst>
            </p:cNvPr>
            <p:cNvCxnSpPr>
              <a:cxnSpLocks/>
              <a:stCxn id="113" idx="2"/>
            </p:cNvCxnSpPr>
            <p:nvPr/>
          </p:nvCxnSpPr>
          <p:spPr>
            <a:xfrm flipH="1">
              <a:off x="3186322" y="5222819"/>
              <a:ext cx="1896994" cy="106279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F38599F-E219-46C5-B5B7-609AC5C538EC}"/>
                </a:ext>
              </a:extLst>
            </p:cNvPr>
            <p:cNvSpPr/>
            <p:nvPr/>
          </p:nvSpPr>
          <p:spPr>
            <a:xfrm>
              <a:off x="4599128" y="4433565"/>
              <a:ext cx="968376" cy="78925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2822A78-80A7-47DD-8C83-006A21AB5ECC}"/>
                </a:ext>
              </a:extLst>
            </p:cNvPr>
            <p:cNvSpPr/>
            <p:nvPr/>
          </p:nvSpPr>
          <p:spPr>
            <a:xfrm>
              <a:off x="5420251" y="1866164"/>
              <a:ext cx="2898140" cy="239245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75C3794-EDB0-4A1F-A37E-05F3964B53E1}"/>
                </a:ext>
              </a:extLst>
            </p:cNvPr>
            <p:cNvCxnSpPr>
              <a:cxnSpLocks/>
            </p:cNvCxnSpPr>
            <p:nvPr/>
          </p:nvCxnSpPr>
          <p:spPr>
            <a:xfrm>
              <a:off x="3529221" y="5755505"/>
              <a:ext cx="5052060" cy="8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A60E312-0A62-4C4A-B51B-9D1CCA49A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3485" y="1965954"/>
              <a:ext cx="0" cy="4229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6A6181-EC94-454B-9587-A0819348B1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7768" y="5222234"/>
              <a:ext cx="1464093" cy="5341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544BE0D-45EC-4EF7-96DE-28944E2357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3484" y="5230808"/>
              <a:ext cx="440094" cy="52469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C580D8-8111-428E-BAFB-DBD812DF7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3483" y="4430948"/>
              <a:ext cx="440095" cy="13190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5F3256F-92EA-468B-9536-545A1B5B1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035" y="4437307"/>
              <a:ext cx="1408468" cy="13182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3B9CE47-4D86-4366-95E4-EEEEEEAB404A}"/>
                </a:ext>
              </a:extLst>
            </p:cNvPr>
            <p:cNvCxnSpPr>
              <a:cxnSpLocks/>
            </p:cNvCxnSpPr>
            <p:nvPr/>
          </p:nvCxnSpPr>
          <p:spPr>
            <a:xfrm>
              <a:off x="5423335" y="4250166"/>
              <a:ext cx="288616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8E9CD2-1951-4E97-A8CA-C38915CB1F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9250" y="1863090"/>
              <a:ext cx="2091" cy="234711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77505C5-C77B-4025-9E09-E2F3FB12C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8340" y="1846580"/>
              <a:ext cx="0" cy="24104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C0F600F-E9A6-4264-B9ED-DA7B23844E7D}"/>
                </a:ext>
              </a:extLst>
            </p:cNvPr>
            <p:cNvCxnSpPr>
              <a:cxnSpLocks/>
            </p:cNvCxnSpPr>
            <p:nvPr/>
          </p:nvCxnSpPr>
          <p:spPr>
            <a:xfrm>
              <a:off x="5421430" y="1855540"/>
              <a:ext cx="2893895" cy="8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1F9939A-5436-4B75-B374-9E3A4196C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9671" y="1848803"/>
              <a:ext cx="844342" cy="25796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29053F0-D3B9-4A12-97A9-B372DCB2F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7503" y="1863090"/>
              <a:ext cx="2731947" cy="2567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7032C1B-C07E-4BA6-A8FF-26A2BDB985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4468" y="4250166"/>
              <a:ext cx="836873" cy="98064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A8B1D5-F966-4AF1-B134-6B225C0B7A33}"/>
                </a:ext>
              </a:extLst>
            </p:cNvPr>
            <p:cNvSpPr/>
            <p:nvPr/>
          </p:nvSpPr>
          <p:spPr>
            <a:xfrm>
              <a:off x="4589293" y="4428485"/>
              <a:ext cx="978278" cy="8013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2FB5B67-C06D-466F-BE4B-F63A3AFA6D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4239" y="4253225"/>
              <a:ext cx="2732722" cy="9769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302F9A8-F225-4085-AE82-07D01467AE07}"/>
                </a:ext>
              </a:extLst>
            </p:cNvPr>
            <p:cNvSpPr/>
            <p:nvPr/>
          </p:nvSpPr>
          <p:spPr>
            <a:xfrm>
              <a:off x="4091027" y="5710663"/>
              <a:ext cx="95249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49E3762-E538-4730-A610-BFEFBD789DBF}"/>
                    </a:ext>
                  </a:extLst>
                </p:cNvPr>
                <p:cNvSpPr txBox="1"/>
                <p:nvPr/>
              </p:nvSpPr>
              <p:spPr>
                <a:xfrm>
                  <a:off x="3896948" y="5446455"/>
                  <a:ext cx="155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49E3762-E538-4730-A610-BFEFBD789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6948" y="5446455"/>
                  <a:ext cx="155364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26923" r="-15385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EEA7544-A70C-455E-B6D8-EFFAA488E5A9}"/>
                    </a:ext>
                  </a:extLst>
                </p:cNvPr>
                <p:cNvSpPr txBox="1"/>
                <p:nvPr/>
              </p:nvSpPr>
              <p:spPr>
                <a:xfrm>
                  <a:off x="5427060" y="5190390"/>
                  <a:ext cx="12167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EEA7544-A70C-455E-B6D8-EFFAA488E5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7060" y="5190390"/>
                  <a:ext cx="1216765" cy="215444"/>
                </a:xfrm>
                <a:prstGeom prst="rect">
                  <a:avLst/>
                </a:prstGeom>
                <a:blipFill>
                  <a:blip r:embed="rId4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029B87E1-2D0A-41E9-8B7E-FEE5303C1BAA}"/>
                    </a:ext>
                  </a:extLst>
                </p:cNvPr>
                <p:cNvSpPr txBox="1"/>
                <p:nvPr/>
              </p:nvSpPr>
              <p:spPr>
                <a:xfrm>
                  <a:off x="8110060" y="4236832"/>
                  <a:ext cx="1216765" cy="2326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029B87E1-2D0A-41E9-8B7E-FEE5303C1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0060" y="4236832"/>
                  <a:ext cx="1216765" cy="232692"/>
                </a:xfrm>
                <a:prstGeom prst="rect">
                  <a:avLst/>
                </a:prstGeom>
                <a:blipFill>
                  <a:blip r:embed="rId5"/>
                  <a:stretch>
                    <a:fillRect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0C33FDE-04EE-4342-9CE0-19E0F8A0CE7C}"/>
                    </a:ext>
                  </a:extLst>
                </p:cNvPr>
                <p:cNvSpPr txBox="1"/>
                <p:nvPr/>
              </p:nvSpPr>
              <p:spPr>
                <a:xfrm>
                  <a:off x="3925486" y="2116270"/>
                  <a:ext cx="14414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0C33FDE-04EE-4342-9CE0-19E0F8A0C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486" y="2116270"/>
                  <a:ext cx="144142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33333" r="-20833"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809E898-74F8-4EE4-A810-7B654213D402}"/>
                    </a:ext>
                  </a:extLst>
                </p:cNvPr>
                <p:cNvSpPr txBox="1"/>
                <p:nvPr/>
              </p:nvSpPr>
              <p:spPr>
                <a:xfrm>
                  <a:off x="8303680" y="5778906"/>
                  <a:ext cx="14414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809E898-74F8-4EE4-A810-7B654213D4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3680" y="5778906"/>
                  <a:ext cx="144142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6667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207A026-6404-4DDA-955F-2DC28DACD3D3}"/>
                    </a:ext>
                  </a:extLst>
                </p:cNvPr>
                <p:cNvSpPr txBox="1"/>
                <p:nvPr/>
              </p:nvSpPr>
              <p:spPr>
                <a:xfrm>
                  <a:off x="3464476" y="6151060"/>
                  <a:ext cx="12971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207A026-6404-4DDA-955F-2DC28DACD3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476" y="6151060"/>
                  <a:ext cx="129714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8182" r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1B0ECF8-E172-458A-BFB6-7A8FE231F39B}"/>
                </a:ext>
              </a:extLst>
            </p:cNvPr>
            <p:cNvCxnSpPr>
              <a:cxnSpLocks/>
              <a:stCxn id="113" idx="2"/>
              <a:endCxn id="112" idx="2"/>
            </p:cNvCxnSpPr>
            <p:nvPr/>
          </p:nvCxnSpPr>
          <p:spPr>
            <a:xfrm flipV="1">
              <a:off x="5083316" y="4258622"/>
              <a:ext cx="1786005" cy="96419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7B37FA1F-7782-4B11-8076-DCEC4D76B136}"/>
                </a:ext>
              </a:extLst>
            </p:cNvPr>
            <p:cNvSpPr/>
            <p:nvPr/>
          </p:nvSpPr>
          <p:spPr>
            <a:xfrm>
              <a:off x="5409361" y="4013898"/>
              <a:ext cx="698046" cy="2035795"/>
            </a:xfrm>
            <a:prstGeom prst="arc">
              <a:avLst>
                <a:gd name="adj1" fmla="val 16726688"/>
                <a:gd name="adj2" fmla="val 21525574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F2F59324-AE00-4022-B5C0-CAAC98D922C8}"/>
                    </a:ext>
                  </a:extLst>
                </p:cNvPr>
                <p:cNvSpPr/>
                <p:nvPr/>
              </p:nvSpPr>
              <p:spPr>
                <a:xfrm>
                  <a:off x="6038388" y="4306772"/>
                  <a:ext cx="337593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F2F59324-AE00-4022-B5C0-CAAC98D922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388" y="4306772"/>
                  <a:ext cx="3375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BC30587F-F1C9-491A-9D6B-BADF9746D133}"/>
                </a:ext>
              </a:extLst>
            </p:cNvPr>
            <p:cNvSpPr/>
            <p:nvPr/>
          </p:nvSpPr>
          <p:spPr>
            <a:xfrm>
              <a:off x="5429600" y="3991137"/>
              <a:ext cx="722376" cy="2035795"/>
            </a:xfrm>
            <a:prstGeom prst="arc">
              <a:avLst>
                <a:gd name="adj1" fmla="val 16726688"/>
                <a:gd name="adj2" fmla="val 21598112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E44BAB0-8293-403C-9F70-E48446B042D3}"/>
                    </a:ext>
                  </a:extLst>
                </p:cNvPr>
                <p:cNvSpPr txBox="1"/>
                <p:nvPr/>
              </p:nvSpPr>
              <p:spPr>
                <a:xfrm>
                  <a:off x="4164922" y="5787352"/>
                  <a:ext cx="13437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1400" dirty="0">
                      <a:solidFill>
                        <a:srgbClr val="7030A0"/>
                      </a:solidFill>
                    </a:rPr>
                    <a:t> = vertical FOV</a:t>
                  </a:r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E44BAB0-8293-403C-9F70-E48446B04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922" y="5787352"/>
                  <a:ext cx="1343701" cy="307777"/>
                </a:xfrm>
                <a:prstGeom prst="rect">
                  <a:avLst/>
                </a:prstGeom>
                <a:blipFill>
                  <a:blip r:embed="rId10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Right Brace 138">
              <a:extLst>
                <a:ext uri="{FF2B5EF4-FFF2-40B4-BE49-F238E27FC236}">
                  <a16:creationId xmlns:a16="http://schemas.microsoft.com/office/drawing/2014/main" id="{BAE1AF6A-0CE7-4468-8AC0-76D1C43522B0}"/>
                </a:ext>
              </a:extLst>
            </p:cNvPr>
            <p:cNvSpPr/>
            <p:nvPr/>
          </p:nvSpPr>
          <p:spPr>
            <a:xfrm>
              <a:off x="8368131" y="1867114"/>
              <a:ext cx="205524" cy="2392458"/>
            </a:xfrm>
            <a:prstGeom prst="rightBrace">
              <a:avLst>
                <a:gd name="adj1" fmla="val 106584"/>
                <a:gd name="adj2" fmla="val 49999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41" name="Right Brace 140">
              <a:extLst>
                <a:ext uri="{FF2B5EF4-FFF2-40B4-BE49-F238E27FC236}">
                  <a16:creationId xmlns:a16="http://schemas.microsoft.com/office/drawing/2014/main" id="{4F5F5534-870B-4902-9861-A302C35361E3}"/>
                </a:ext>
              </a:extLst>
            </p:cNvPr>
            <p:cNvSpPr/>
            <p:nvPr/>
          </p:nvSpPr>
          <p:spPr>
            <a:xfrm rot="16200000">
              <a:off x="6771774" y="281750"/>
              <a:ext cx="187188" cy="2876617"/>
            </a:xfrm>
            <a:prstGeom prst="rightBrace">
              <a:avLst>
                <a:gd name="adj1" fmla="val 106584"/>
                <a:gd name="adj2" fmla="val 49999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63AAC897-84B8-4F5F-9255-64C619ABFEAF}"/>
                    </a:ext>
                  </a:extLst>
                </p:cNvPr>
                <p:cNvSpPr txBox="1"/>
                <p:nvPr/>
              </p:nvSpPr>
              <p:spPr>
                <a:xfrm>
                  <a:off x="6511782" y="1325992"/>
                  <a:ext cx="7315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63AAC897-84B8-4F5F-9255-64C619ABFE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1782" y="1325992"/>
                  <a:ext cx="731519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33735352-79CA-4C7F-8386-AA7996A55EE7}"/>
                    </a:ext>
                  </a:extLst>
                </p:cNvPr>
                <p:cNvSpPr txBox="1"/>
                <p:nvPr/>
              </p:nvSpPr>
              <p:spPr>
                <a:xfrm>
                  <a:off x="7650396" y="1333855"/>
                  <a:ext cx="18056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US" sz="1400" dirty="0">
                      <a:solidFill>
                        <a:srgbClr val="7030A0"/>
                      </a:solidFill>
                    </a:rPr>
                    <a:t> = aspect ratio (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a14:m>
                  <a:r>
                    <a:rPr lang="en-US" sz="1400" dirty="0">
                      <a:solidFill>
                        <a:srgbClr val="7030A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33735352-79CA-4C7F-8386-AA7996A55E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0396" y="1333855"/>
                  <a:ext cx="1805687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96000" r="-15878" b="-15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E8D0E962-F210-4017-9487-BC230F822B43}"/>
                    </a:ext>
                  </a:extLst>
                </p:cNvPr>
                <p:cNvSpPr txBox="1"/>
                <p:nvPr/>
              </p:nvSpPr>
              <p:spPr>
                <a:xfrm>
                  <a:off x="8331300" y="2900277"/>
                  <a:ext cx="73151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E8D0E962-F210-4017-9487-BC230F822B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1300" y="2900277"/>
                  <a:ext cx="731519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3006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E02D-A9F5-4E51-94BC-22778BDA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Perspective effect on the Y coordinate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79AC95-E0A2-4DC6-A6D2-FE20B10F787B}"/>
              </a:ext>
            </a:extLst>
          </p:cNvPr>
          <p:cNvGrpSpPr/>
          <p:nvPr/>
        </p:nvGrpSpPr>
        <p:grpSpPr>
          <a:xfrm>
            <a:off x="7473555" y="1455762"/>
            <a:ext cx="4173290" cy="603545"/>
            <a:chOff x="7473555" y="1455762"/>
            <a:chExt cx="4173290" cy="603545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F1B7E38C-513E-47A8-8CDA-7E2E0CBD2677}"/>
                </a:ext>
              </a:extLst>
            </p:cNvPr>
            <p:cNvSpPr/>
            <p:nvPr/>
          </p:nvSpPr>
          <p:spPr>
            <a:xfrm>
              <a:off x="9428374" y="1455762"/>
              <a:ext cx="1645129" cy="6035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0364BC2-24CB-4BD2-A0E5-CFF2BF866529}"/>
                    </a:ext>
                  </a:extLst>
                </p:cNvPr>
                <p:cNvSpPr txBox="1"/>
                <p:nvPr/>
              </p:nvSpPr>
              <p:spPr>
                <a:xfrm>
                  <a:off x="7473555" y="1509474"/>
                  <a:ext cx="1477806" cy="538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0364BC2-24CB-4BD2-A0E5-CFF2BF866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3555" y="1509474"/>
                  <a:ext cx="1477806" cy="538161"/>
                </a:xfrm>
                <a:prstGeom prst="rect">
                  <a:avLst/>
                </a:prstGeom>
                <a:blipFill>
                  <a:blip r:embed="rId4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48F196D-0C82-4637-9403-8CEB88E012C2}"/>
                    </a:ext>
                  </a:extLst>
                </p:cNvPr>
                <p:cNvSpPr/>
                <p:nvPr/>
              </p:nvSpPr>
              <p:spPr>
                <a:xfrm>
                  <a:off x="9428374" y="1495461"/>
                  <a:ext cx="1618456" cy="5376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48F196D-0C82-4637-9403-8CEB88E012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8374" y="1495461"/>
                  <a:ext cx="1618456" cy="53764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15919FC-1712-4C8D-8301-12F6CA7A9D81}"/>
                    </a:ext>
                  </a:extLst>
                </p:cNvPr>
                <p:cNvSpPr txBox="1"/>
                <p:nvPr/>
              </p:nvSpPr>
              <p:spPr>
                <a:xfrm>
                  <a:off x="9045702" y="1632063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15919FC-1712-4C8D-8301-12F6CA7A9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5702" y="1632063"/>
                  <a:ext cx="25327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7073" r="-17073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4F0213A-05A9-4407-9172-06B5A46603EB}"/>
                    </a:ext>
                  </a:extLst>
                </p:cNvPr>
                <p:cNvSpPr txBox="1"/>
                <p:nvPr/>
              </p:nvSpPr>
              <p:spPr>
                <a:xfrm>
                  <a:off x="11274115" y="1630464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4F0213A-05A9-4407-9172-06B5A4660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115" y="1630464"/>
                  <a:ext cx="372730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B717CA3-DC4E-4EA1-BF4E-8D2E15CDC4CC}"/>
              </a:ext>
            </a:extLst>
          </p:cNvPr>
          <p:cNvGrpSpPr/>
          <p:nvPr/>
        </p:nvGrpSpPr>
        <p:grpSpPr>
          <a:xfrm>
            <a:off x="218922" y="1490718"/>
            <a:ext cx="5940479" cy="1804932"/>
            <a:chOff x="547205" y="3288335"/>
            <a:chExt cx="5940479" cy="1804932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A13223D-4ECB-4E18-8758-0978EA8BC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0906" y="3630438"/>
              <a:ext cx="4726910" cy="11168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4D10862-9581-4D85-A677-8CEB48C88E55}"/>
                    </a:ext>
                  </a:extLst>
                </p:cNvPr>
                <p:cNvSpPr txBox="1"/>
                <p:nvPr/>
              </p:nvSpPr>
              <p:spPr>
                <a:xfrm>
                  <a:off x="1044328" y="3856924"/>
                  <a:ext cx="3663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8C3DB7F-6E31-4B87-81A2-FF2E21665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328" y="3856924"/>
                  <a:ext cx="366318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F666F32-7BEE-4FFD-9B28-8598AE52F209}"/>
                </a:ext>
              </a:extLst>
            </p:cNvPr>
            <p:cNvCxnSpPr>
              <a:cxnSpLocks/>
            </p:cNvCxnSpPr>
            <p:nvPr/>
          </p:nvCxnSpPr>
          <p:spPr>
            <a:xfrm>
              <a:off x="5917602" y="3288335"/>
              <a:ext cx="0" cy="1804932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7C86909D-5794-4DF6-B2BF-B8AE15410A20}"/>
                    </a:ext>
                  </a:extLst>
                </p:cNvPr>
                <p:cNvSpPr txBox="1"/>
                <p:nvPr/>
              </p:nvSpPr>
              <p:spPr>
                <a:xfrm>
                  <a:off x="1168143" y="4731237"/>
                  <a:ext cx="3048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7C86909D-5794-4DF6-B2BF-B8AE15410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143" y="4731237"/>
                  <a:ext cx="304892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FD63FD4-E32F-4363-9ED1-57554AB45F7F}"/>
                </a:ext>
              </a:extLst>
            </p:cNvPr>
            <p:cNvSpPr/>
            <p:nvPr/>
          </p:nvSpPr>
          <p:spPr>
            <a:xfrm>
              <a:off x="2418408" y="4485948"/>
              <a:ext cx="45720" cy="4572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19F859DB-B3F7-43CD-801C-956367BC17AA}"/>
                </a:ext>
              </a:extLst>
            </p:cNvPr>
            <p:cNvSpPr/>
            <p:nvPr/>
          </p:nvSpPr>
          <p:spPr>
            <a:xfrm>
              <a:off x="4548692" y="3979434"/>
              <a:ext cx="45720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A843F31-C48A-4AC2-93DF-B550E1CBB7BE}"/>
                </a:ext>
              </a:extLst>
            </p:cNvPr>
            <p:cNvCxnSpPr>
              <a:cxnSpLocks/>
            </p:cNvCxnSpPr>
            <p:nvPr/>
          </p:nvCxnSpPr>
          <p:spPr>
            <a:xfrm>
              <a:off x="2434370" y="3288335"/>
              <a:ext cx="0" cy="1804932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C6D01BB-4E5F-4491-89FD-40D8B2520FC8}"/>
                    </a:ext>
                  </a:extLst>
                </p:cNvPr>
                <p:cNvSpPr txBox="1"/>
                <p:nvPr/>
              </p:nvSpPr>
              <p:spPr>
                <a:xfrm>
                  <a:off x="1163228" y="3346377"/>
                  <a:ext cx="3091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C6D01BB-4E5F-4491-89FD-40D8B2520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228" y="3346377"/>
                  <a:ext cx="309124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0A3F9F36-1AA8-48F0-B5B1-00CB3EAA983D}"/>
                    </a:ext>
                  </a:extLst>
                </p:cNvPr>
                <p:cNvSpPr txBox="1"/>
                <p:nvPr/>
              </p:nvSpPr>
              <p:spPr>
                <a:xfrm>
                  <a:off x="586963" y="4714931"/>
                  <a:ext cx="2963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0A3F9F36-1AA8-48F0-B5B1-00CB3EAA98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63" y="4714931"/>
                  <a:ext cx="296300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8169157-BF1B-405B-8D62-1821AD141876}"/>
                    </a:ext>
                  </a:extLst>
                </p:cNvPr>
                <p:cNvSpPr txBox="1"/>
                <p:nvPr/>
              </p:nvSpPr>
              <p:spPr>
                <a:xfrm>
                  <a:off x="2394868" y="4688948"/>
                  <a:ext cx="69961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8169157-BF1B-405B-8D62-1821AD141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868" y="4688948"/>
                  <a:ext cx="699615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19D98FFE-9062-4E82-A694-15CA7A184792}"/>
                    </a:ext>
                  </a:extLst>
                </p:cNvPr>
                <p:cNvSpPr txBox="1"/>
                <p:nvPr/>
              </p:nvSpPr>
              <p:spPr>
                <a:xfrm>
                  <a:off x="5864693" y="4689987"/>
                  <a:ext cx="622991" cy="2918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19D98FFE-9062-4E82-A694-15CA7A184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4693" y="4689987"/>
                  <a:ext cx="622991" cy="291811"/>
                </a:xfrm>
                <a:prstGeom prst="rect">
                  <a:avLst/>
                </a:prstGeom>
                <a:blipFill>
                  <a:blip r:embed="rId19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86626CE-69C3-44CB-AEF8-82836375D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30" y="4006104"/>
              <a:ext cx="310896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49192C0-BF87-4954-98BA-802C23D611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30" y="4512618"/>
              <a:ext cx="1005840" cy="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D3B7ACDE-AB22-4F7E-9392-A90525A2583F}"/>
                    </a:ext>
                  </a:extLst>
                </p:cNvPr>
                <p:cNvSpPr txBox="1"/>
                <p:nvPr/>
              </p:nvSpPr>
              <p:spPr>
                <a:xfrm>
                  <a:off x="929349" y="4324216"/>
                  <a:ext cx="3595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7A4D9EF-5CA5-4666-B938-A026EEF5B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349" y="4324216"/>
                  <a:ext cx="359584" cy="276999"/>
                </a:xfrm>
                <a:prstGeom prst="rect">
                  <a:avLst/>
                </a:prstGeom>
                <a:blipFill>
                  <a:blip r:embed="rId23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6C120A6-CF22-4CDC-A007-B7A18018A1CB}"/>
                </a:ext>
              </a:extLst>
            </p:cNvPr>
            <p:cNvCxnSpPr>
              <a:cxnSpLocks/>
            </p:cNvCxnSpPr>
            <p:nvPr/>
          </p:nvCxnSpPr>
          <p:spPr>
            <a:xfrm>
              <a:off x="4571552" y="3288335"/>
              <a:ext cx="0" cy="180493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ABF45EC3-4241-4B74-8D15-8BB23380ECF5}"/>
                    </a:ext>
                  </a:extLst>
                </p:cNvPr>
                <p:cNvSpPr txBox="1"/>
                <p:nvPr/>
              </p:nvSpPr>
              <p:spPr>
                <a:xfrm>
                  <a:off x="4526921" y="4688948"/>
                  <a:ext cx="3632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ABF45EC3-4241-4B74-8D15-8BB23380E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921" y="4688948"/>
                  <a:ext cx="363240" cy="27699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2D9204EB-BEA5-49D9-8E3F-80757BBE5538}"/>
                    </a:ext>
                  </a:extLst>
                </p:cNvPr>
                <p:cNvSpPr txBox="1"/>
                <p:nvPr/>
              </p:nvSpPr>
              <p:spPr>
                <a:xfrm>
                  <a:off x="4565335" y="3922610"/>
                  <a:ext cx="130067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4A439BDF-62D8-4B9D-A3C1-483DFE77A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335" y="3922610"/>
                  <a:ext cx="1300676" cy="276999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2CD1D3B-16AE-443F-A22F-171870244A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0646" y="3288336"/>
              <a:ext cx="0" cy="18049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BE68DB65-9EA6-48D8-A71E-60F7577167F9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5" y="4747261"/>
              <a:ext cx="58521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95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E02D-A9F5-4E51-94BC-22778BDA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Perspective effect on the Y coordinate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C5B6C3-E02D-4814-9040-C0C208C45A72}"/>
              </a:ext>
            </a:extLst>
          </p:cNvPr>
          <p:cNvGrpSpPr/>
          <p:nvPr/>
        </p:nvGrpSpPr>
        <p:grpSpPr>
          <a:xfrm>
            <a:off x="7513318" y="2290189"/>
            <a:ext cx="4133527" cy="572058"/>
            <a:chOff x="7513318" y="2290189"/>
            <a:chExt cx="4133527" cy="572058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AEF3022-F5AC-45DD-B122-AD76E6D1D3D0}"/>
                </a:ext>
              </a:extLst>
            </p:cNvPr>
            <p:cNvSpPr/>
            <p:nvPr/>
          </p:nvSpPr>
          <p:spPr>
            <a:xfrm>
              <a:off x="9462568" y="2290189"/>
              <a:ext cx="1645129" cy="57205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AEAC440-9259-4B9C-998E-AD7F3669A624}"/>
                    </a:ext>
                  </a:extLst>
                </p:cNvPr>
                <p:cNvSpPr txBox="1"/>
                <p:nvPr/>
              </p:nvSpPr>
              <p:spPr>
                <a:xfrm>
                  <a:off x="7513318" y="2364674"/>
                  <a:ext cx="1461811" cy="497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den>
                        </m:f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AEAC440-9259-4B9C-998E-AD7F3669A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3318" y="2364674"/>
                  <a:ext cx="1461811" cy="49757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72F2CE3A-91D0-425A-9BE9-3D81F3AD146A}"/>
                    </a:ext>
                  </a:extLst>
                </p:cNvPr>
                <p:cNvSpPr/>
                <p:nvPr/>
              </p:nvSpPr>
              <p:spPr>
                <a:xfrm>
                  <a:off x="9431982" y="2348417"/>
                  <a:ext cx="1675715" cy="4598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  <m:func>
                          <m:func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72F2CE3A-91D0-425A-9BE9-3D81F3AD14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1982" y="2348417"/>
                  <a:ext cx="1675715" cy="459806"/>
                </a:xfrm>
                <a:prstGeom prst="rect">
                  <a:avLst/>
                </a:prstGeom>
                <a:blipFill>
                  <a:blip r:embed="rId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43E9333-416E-4F96-8DC1-3448D84E03FD}"/>
                    </a:ext>
                  </a:extLst>
                </p:cNvPr>
                <p:cNvSpPr txBox="1"/>
                <p:nvPr/>
              </p:nvSpPr>
              <p:spPr>
                <a:xfrm>
                  <a:off x="9037880" y="2455239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43E9333-416E-4F96-8DC1-3448D84E0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7880" y="2455239"/>
                  <a:ext cx="25327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073" r="-17073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08D22CD-4878-4233-88A4-CCBBB39529BB}"/>
                    </a:ext>
                  </a:extLst>
                </p:cNvPr>
                <p:cNvSpPr txBox="1"/>
                <p:nvPr/>
              </p:nvSpPr>
              <p:spPr>
                <a:xfrm>
                  <a:off x="11274115" y="2430850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08D22CD-4878-4233-88A4-CCBBB3952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115" y="2430850"/>
                  <a:ext cx="372730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93252EF-76FE-42B3-ACEB-EBE928C34598}"/>
              </a:ext>
            </a:extLst>
          </p:cNvPr>
          <p:cNvGrpSpPr/>
          <p:nvPr/>
        </p:nvGrpSpPr>
        <p:grpSpPr>
          <a:xfrm>
            <a:off x="-1017890" y="854143"/>
            <a:ext cx="7177291" cy="4206240"/>
            <a:chOff x="-689607" y="2651760"/>
            <a:chExt cx="7177291" cy="420624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E8806BF-FABA-4218-8104-D8F30D122A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0906" y="3630438"/>
              <a:ext cx="4726910" cy="11168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0F70056-E460-4C9E-93B7-7DFE734DEC33}"/>
                    </a:ext>
                  </a:extLst>
                </p:cNvPr>
                <p:cNvSpPr txBox="1"/>
                <p:nvPr/>
              </p:nvSpPr>
              <p:spPr>
                <a:xfrm>
                  <a:off x="1044328" y="3856924"/>
                  <a:ext cx="3663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8C3DB7F-6E31-4B87-81A2-FF2E21665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328" y="3856924"/>
                  <a:ext cx="366318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46E9975-03CF-41C6-8088-DD875567F239}"/>
                </a:ext>
              </a:extLst>
            </p:cNvPr>
            <p:cNvCxnSpPr>
              <a:cxnSpLocks/>
            </p:cNvCxnSpPr>
            <p:nvPr/>
          </p:nvCxnSpPr>
          <p:spPr>
            <a:xfrm>
              <a:off x="5917602" y="3288335"/>
              <a:ext cx="0" cy="228287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A28DCF17-8103-4588-BE45-5684ABF8D79F}"/>
                    </a:ext>
                  </a:extLst>
                </p:cNvPr>
                <p:cNvSpPr txBox="1"/>
                <p:nvPr/>
              </p:nvSpPr>
              <p:spPr>
                <a:xfrm>
                  <a:off x="1168143" y="4731237"/>
                  <a:ext cx="3048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A28DCF17-8103-4588-BE45-5684ABF8D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143" y="4731237"/>
                  <a:ext cx="304892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1CDE0DF-967B-4C48-8895-5A7FE346EB9B}"/>
                </a:ext>
              </a:extLst>
            </p:cNvPr>
            <p:cNvSpPr/>
            <p:nvPr/>
          </p:nvSpPr>
          <p:spPr>
            <a:xfrm>
              <a:off x="2418408" y="4485948"/>
              <a:ext cx="45720" cy="4572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BDCFAC0-4D17-4566-A07C-A938110F9C9F}"/>
                </a:ext>
              </a:extLst>
            </p:cNvPr>
            <p:cNvSpPr/>
            <p:nvPr/>
          </p:nvSpPr>
          <p:spPr>
            <a:xfrm>
              <a:off x="4548692" y="3979434"/>
              <a:ext cx="45720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9B17229-8EB8-4576-9A8C-8727D19A8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0905" y="3832206"/>
              <a:ext cx="2293845" cy="915054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5C56040-DACA-4AE0-9914-C7FAF04C062B}"/>
                </a:ext>
              </a:extLst>
            </p:cNvPr>
            <p:cNvCxnSpPr>
              <a:cxnSpLocks/>
            </p:cNvCxnSpPr>
            <p:nvPr/>
          </p:nvCxnSpPr>
          <p:spPr>
            <a:xfrm>
              <a:off x="2434370" y="3288335"/>
              <a:ext cx="0" cy="2259253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51491E5-3AFE-4808-A43A-2235F74DF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857" y="4339480"/>
              <a:ext cx="1020364" cy="0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9E2C1D7-2A30-4818-82FD-489C3CA00362}"/>
                    </a:ext>
                  </a:extLst>
                </p:cNvPr>
                <p:cNvSpPr txBox="1"/>
                <p:nvPr/>
              </p:nvSpPr>
              <p:spPr>
                <a:xfrm>
                  <a:off x="1163228" y="3346377"/>
                  <a:ext cx="3091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9E2C1D7-2A30-4818-82FD-489C3CA00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228" y="3346377"/>
                  <a:ext cx="309124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8F5F675-DBDE-4D0B-8720-34E790082A92}"/>
                    </a:ext>
                  </a:extLst>
                </p:cNvPr>
                <p:cNvSpPr txBox="1"/>
                <p:nvPr/>
              </p:nvSpPr>
              <p:spPr>
                <a:xfrm>
                  <a:off x="586963" y="4714931"/>
                  <a:ext cx="2963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8F5F675-DBDE-4D0B-8720-34E790082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63" y="4714931"/>
                  <a:ext cx="296300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E88108E-1146-4CA8-8B78-ACDAB26E617E}"/>
                </a:ext>
              </a:extLst>
            </p:cNvPr>
            <p:cNvCxnSpPr>
              <a:cxnSpLocks/>
            </p:cNvCxnSpPr>
            <p:nvPr/>
          </p:nvCxnSpPr>
          <p:spPr>
            <a:xfrm>
              <a:off x="1423197" y="4747260"/>
              <a:ext cx="2293845" cy="915054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DB67465-5577-4EAD-8E6E-CF429EC828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197" y="5154820"/>
              <a:ext cx="1020364" cy="0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C9A591CC-4423-4797-8135-7EACE90FBA98}"/>
                </a:ext>
              </a:extLst>
            </p:cNvPr>
            <p:cNvSpPr/>
            <p:nvPr/>
          </p:nvSpPr>
          <p:spPr>
            <a:xfrm>
              <a:off x="-84041" y="3243757"/>
              <a:ext cx="3017520" cy="3017520"/>
            </a:xfrm>
            <a:prstGeom prst="arc">
              <a:avLst>
                <a:gd name="adj1" fmla="val 20269255"/>
                <a:gd name="adj2" fmla="val 7761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6D389211-9EB7-49EA-9D9F-5A6FA7984166}"/>
                </a:ext>
              </a:extLst>
            </p:cNvPr>
            <p:cNvSpPr/>
            <p:nvPr/>
          </p:nvSpPr>
          <p:spPr>
            <a:xfrm>
              <a:off x="-134551" y="3196590"/>
              <a:ext cx="3108960" cy="3108960"/>
            </a:xfrm>
            <a:prstGeom prst="arc">
              <a:avLst>
                <a:gd name="adj1" fmla="val 20298454"/>
                <a:gd name="adj2" fmla="val 21568022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3B43319C-ABFA-4755-86E7-20783953EB6D}"/>
                    </a:ext>
                  </a:extLst>
                </p:cNvPr>
                <p:cNvSpPr txBox="1"/>
                <p:nvPr/>
              </p:nvSpPr>
              <p:spPr>
                <a:xfrm>
                  <a:off x="2918318" y="4338895"/>
                  <a:ext cx="242706" cy="407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l-GR" sz="12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sz="12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200" baseline="-25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25F7A18-9C97-4AB0-9971-DE75CEBC5C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318" y="4338895"/>
                  <a:ext cx="242706" cy="40729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1CFD02D-9310-4AC7-BA01-98BDB7CCCC2E}"/>
                    </a:ext>
                  </a:extLst>
                </p:cNvPr>
                <p:cNvSpPr txBox="1"/>
                <p:nvPr/>
              </p:nvSpPr>
              <p:spPr>
                <a:xfrm>
                  <a:off x="2394868" y="4688948"/>
                  <a:ext cx="69961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1CFD02D-9310-4AC7-BA01-98BDB7CCC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868" y="4688948"/>
                  <a:ext cx="699615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47548235-C8A2-4AB5-8F1D-31CD12180B3A}"/>
                    </a:ext>
                  </a:extLst>
                </p:cNvPr>
                <p:cNvSpPr txBox="1"/>
                <p:nvPr/>
              </p:nvSpPr>
              <p:spPr>
                <a:xfrm>
                  <a:off x="5864693" y="4689987"/>
                  <a:ext cx="622991" cy="2918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47548235-C8A2-4AB5-8F1D-31CD12180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4693" y="4689987"/>
                  <a:ext cx="622991" cy="291811"/>
                </a:xfrm>
                <a:prstGeom prst="rect">
                  <a:avLst/>
                </a:prstGeom>
                <a:blipFill>
                  <a:blip r:embed="rId20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777FAC5E-E546-4CF9-B65E-F10AAEC2FAF2}"/>
                    </a:ext>
                  </a:extLst>
                </p:cNvPr>
                <p:cNvSpPr txBox="1"/>
                <p:nvPr/>
              </p:nvSpPr>
              <p:spPr>
                <a:xfrm>
                  <a:off x="914437" y="4965996"/>
                  <a:ext cx="529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4EA0F47-0E80-49DA-B036-90001F9E3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37" y="4965996"/>
                  <a:ext cx="529760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904B3684-2693-4137-8106-B1272BC53A9A}"/>
                    </a:ext>
                  </a:extLst>
                </p:cNvPr>
                <p:cNvSpPr txBox="1"/>
                <p:nvPr/>
              </p:nvSpPr>
              <p:spPr>
                <a:xfrm>
                  <a:off x="915449" y="4141469"/>
                  <a:ext cx="5444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26BC7C-A671-465D-B8CD-91C00B749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449" y="4141469"/>
                  <a:ext cx="544444" cy="27699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AF7C8F8-490C-4B4F-B8A9-AEF7AE2F2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30" y="4006104"/>
              <a:ext cx="310896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058FE74-0457-4A62-9201-6FB1722C2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30" y="4512618"/>
              <a:ext cx="1005840" cy="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39E75A17-242C-4985-AB85-59911A30BD72}"/>
                    </a:ext>
                  </a:extLst>
                </p:cNvPr>
                <p:cNvSpPr txBox="1"/>
                <p:nvPr/>
              </p:nvSpPr>
              <p:spPr>
                <a:xfrm>
                  <a:off x="929349" y="4324216"/>
                  <a:ext cx="3595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7A4D9EF-5CA5-4666-B938-A026EEF5B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349" y="4324216"/>
                  <a:ext cx="359584" cy="276999"/>
                </a:xfrm>
                <a:prstGeom prst="rect">
                  <a:avLst/>
                </a:prstGeom>
                <a:blipFill>
                  <a:blip r:embed="rId23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5E6945C-349F-4D18-B5EB-A20EDD44B8FF}"/>
                </a:ext>
              </a:extLst>
            </p:cNvPr>
            <p:cNvCxnSpPr>
              <a:cxnSpLocks/>
            </p:cNvCxnSpPr>
            <p:nvPr/>
          </p:nvCxnSpPr>
          <p:spPr>
            <a:xfrm>
              <a:off x="4571552" y="3288335"/>
              <a:ext cx="0" cy="227211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0B44E837-C118-4D02-8FCB-9E9C1F7DBC56}"/>
                    </a:ext>
                  </a:extLst>
                </p:cNvPr>
                <p:cNvSpPr txBox="1"/>
                <p:nvPr/>
              </p:nvSpPr>
              <p:spPr>
                <a:xfrm>
                  <a:off x="4526921" y="4688948"/>
                  <a:ext cx="3632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0B44E837-C118-4D02-8FCB-9E9C1F7DB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921" y="4688948"/>
                  <a:ext cx="363240" cy="27699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5C7BE511-A026-49F4-9B20-DCF953A30A10}"/>
                </a:ext>
              </a:extLst>
            </p:cNvPr>
            <p:cNvSpPr/>
            <p:nvPr/>
          </p:nvSpPr>
          <p:spPr>
            <a:xfrm>
              <a:off x="-640072" y="2700973"/>
              <a:ext cx="4114800" cy="4114800"/>
            </a:xfrm>
            <a:prstGeom prst="arc">
              <a:avLst>
                <a:gd name="adj1" fmla="val 20305969"/>
                <a:gd name="adj2" fmla="val 1286109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8F6BFEE6-DEB5-4A90-8A53-FF036FD718C2}"/>
                </a:ext>
              </a:extLst>
            </p:cNvPr>
            <p:cNvSpPr/>
            <p:nvPr/>
          </p:nvSpPr>
          <p:spPr>
            <a:xfrm>
              <a:off x="-689607" y="2651760"/>
              <a:ext cx="4206240" cy="4206240"/>
            </a:xfrm>
            <a:prstGeom prst="arc">
              <a:avLst>
                <a:gd name="adj1" fmla="val 20289774"/>
                <a:gd name="adj2" fmla="val 1286109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9CB7841-4CBE-4A7D-B20B-D0CCBD89107A}"/>
                    </a:ext>
                  </a:extLst>
                </p:cNvPr>
                <p:cNvSpPr/>
                <p:nvPr/>
              </p:nvSpPr>
              <p:spPr>
                <a:xfrm>
                  <a:off x="3410513" y="5014276"/>
                  <a:ext cx="3375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B9C2952-E299-482E-A734-8D9F43DBEF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513" y="5014276"/>
                  <a:ext cx="337593" cy="30777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CB6483CE-8659-4A99-8764-347EF394A1C9}"/>
                    </a:ext>
                  </a:extLst>
                </p:cNvPr>
                <p:cNvSpPr txBox="1"/>
                <p:nvPr/>
              </p:nvSpPr>
              <p:spPr>
                <a:xfrm>
                  <a:off x="4565335" y="3922610"/>
                  <a:ext cx="130067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4A439BDF-62D8-4B9D-A3C1-483DFE77A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335" y="3922610"/>
                  <a:ext cx="1300676" cy="276999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C886336-F1B4-4B4A-AAB4-4C9A54274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0906" y="3288335"/>
              <a:ext cx="0" cy="22612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7C85653-E437-4695-B13C-5842E9914D15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5" y="4747261"/>
              <a:ext cx="58521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3457AB-52DF-4529-8F18-7CA7FA839BD4}"/>
              </a:ext>
            </a:extLst>
          </p:cNvPr>
          <p:cNvGrpSpPr/>
          <p:nvPr/>
        </p:nvGrpSpPr>
        <p:grpSpPr>
          <a:xfrm>
            <a:off x="1856492" y="4029456"/>
            <a:ext cx="8428640" cy="816442"/>
            <a:chOff x="716045" y="4199289"/>
            <a:chExt cx="8428640" cy="8164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FB730F3-55CD-4491-A554-EAF14199F797}"/>
                </a:ext>
              </a:extLst>
            </p:cNvPr>
            <p:cNvSpPr/>
            <p:nvPr/>
          </p:nvSpPr>
          <p:spPr>
            <a:xfrm>
              <a:off x="6981355" y="4336737"/>
              <a:ext cx="1645129" cy="64558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AA4C33A-58B2-4578-AB09-F7A8888EA828}"/>
                    </a:ext>
                  </a:extLst>
                </p:cNvPr>
                <p:cNvSpPr txBox="1"/>
                <p:nvPr/>
              </p:nvSpPr>
              <p:spPr>
                <a:xfrm>
                  <a:off x="716045" y="4415911"/>
                  <a:ext cx="1178920" cy="4980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𝑛𝑑𝑐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AA4C33A-58B2-4578-AB09-F7A8888EA8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045" y="4415911"/>
                  <a:ext cx="1178920" cy="498021"/>
                </a:xfrm>
                <a:prstGeom prst="rect">
                  <a:avLst/>
                </a:prstGeom>
                <a:blipFill>
                  <a:blip r:embed="rId27"/>
                  <a:stretch>
                    <a:fillRect b="-24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16C016D3-2621-49CE-8394-D95098D0E4CE}"/>
                    </a:ext>
                  </a:extLst>
                </p:cNvPr>
                <p:cNvSpPr/>
                <p:nvPr/>
              </p:nvSpPr>
              <p:spPr>
                <a:xfrm>
                  <a:off x="2352852" y="4199289"/>
                  <a:ext cx="1645129" cy="816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𝑛𝑑𝑐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16C016D3-2621-49CE-8394-D95098D0E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852" y="4199289"/>
                  <a:ext cx="1645129" cy="81644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84DE6A12-E97D-4BAC-AF41-F1809772EB56}"/>
                    </a:ext>
                  </a:extLst>
                </p:cNvPr>
                <p:cNvSpPr/>
                <p:nvPr/>
              </p:nvSpPr>
              <p:spPr>
                <a:xfrm>
                  <a:off x="7031576" y="4360474"/>
                  <a:ext cx="1533818" cy="5977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𝑛𝑑𝑐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84DE6A12-E97D-4BAC-AF41-F1809772EB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1576" y="4360474"/>
                  <a:ext cx="1533818" cy="597728"/>
                </a:xfrm>
                <a:prstGeom prst="rect">
                  <a:avLst/>
                </a:prstGeom>
                <a:blipFill>
                  <a:blip r:embed="rId29"/>
                  <a:stretch>
                    <a:fillRect b="-3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7B1D675-B547-462D-B606-FC6AAC7D9F8B}"/>
                    </a:ext>
                  </a:extLst>
                </p:cNvPr>
                <p:cNvSpPr/>
                <p:nvPr/>
              </p:nvSpPr>
              <p:spPr>
                <a:xfrm>
                  <a:off x="4455868" y="4375507"/>
                  <a:ext cx="2011513" cy="6378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𝑛𝑑𝑐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den>
                        </m:f>
                        <m:sSub>
                          <m:sSub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7B1D675-B547-462D-B606-FC6AAC7D9F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868" y="4375507"/>
                  <a:ext cx="2011513" cy="637867"/>
                </a:xfrm>
                <a:prstGeom prst="rect">
                  <a:avLst/>
                </a:prstGeom>
                <a:blipFill>
                  <a:blip r:embed="rId30"/>
                  <a:stretch>
                    <a:fillRect b="-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BDE82D6-B891-4EDA-8F51-073C2E8DECB1}"/>
                    </a:ext>
                  </a:extLst>
                </p:cNvPr>
                <p:cNvSpPr txBox="1"/>
                <p:nvPr/>
              </p:nvSpPr>
              <p:spPr>
                <a:xfrm>
                  <a:off x="2008172" y="4514337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BDE82D6-B891-4EDA-8F51-073C2E8DE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8172" y="4514337"/>
                  <a:ext cx="253274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17073" r="-17073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DF7EE0C-37B9-4798-A0AC-01F337B418F9}"/>
                    </a:ext>
                  </a:extLst>
                </p:cNvPr>
                <p:cNvSpPr txBox="1"/>
                <p:nvPr/>
              </p:nvSpPr>
              <p:spPr>
                <a:xfrm>
                  <a:off x="6509557" y="4515556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DF7EE0C-37B9-4798-A0AC-01F337B418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557" y="4515556"/>
                  <a:ext cx="253274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17073" r="-17073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EA8EE4F-2D71-4D80-B2C9-E75B7123126B}"/>
                    </a:ext>
                  </a:extLst>
                </p:cNvPr>
                <p:cNvSpPr txBox="1"/>
                <p:nvPr/>
              </p:nvSpPr>
              <p:spPr>
                <a:xfrm>
                  <a:off x="8771955" y="4494168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EA8EE4F-2D71-4D80-B2C9-E75B71231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1955" y="4494168"/>
                  <a:ext cx="372730" cy="276999"/>
                </a:xfrm>
                <a:prstGeom prst="rect">
                  <a:avLst/>
                </a:prstGeom>
                <a:blipFill>
                  <a:blip r:embed="rId33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E389C9D0-0FBD-4AC4-9EF9-5B3C69E57A9D}"/>
                    </a:ext>
                  </a:extLst>
                </p:cNvPr>
                <p:cNvSpPr txBox="1"/>
                <p:nvPr/>
              </p:nvSpPr>
              <p:spPr>
                <a:xfrm>
                  <a:off x="4135560" y="4514337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E389C9D0-0FBD-4AC4-9EF9-5B3C69E57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560" y="4514337"/>
                  <a:ext cx="253274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6667" r="-14286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2B4868A-4FA4-4973-A4DD-33A6E350EE7B}"/>
              </a:ext>
            </a:extLst>
          </p:cNvPr>
          <p:cNvGrpSpPr/>
          <p:nvPr/>
        </p:nvGrpSpPr>
        <p:grpSpPr>
          <a:xfrm>
            <a:off x="7473555" y="1455762"/>
            <a:ext cx="4173290" cy="603545"/>
            <a:chOff x="7473555" y="1455762"/>
            <a:chExt cx="4173290" cy="603545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471D805C-2116-4092-AA03-85036C5545E2}"/>
                </a:ext>
              </a:extLst>
            </p:cNvPr>
            <p:cNvSpPr/>
            <p:nvPr/>
          </p:nvSpPr>
          <p:spPr>
            <a:xfrm>
              <a:off x="9428374" y="1455762"/>
              <a:ext cx="1645129" cy="6035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5E298FE-1055-4190-BED6-387AE04579CE}"/>
                    </a:ext>
                  </a:extLst>
                </p:cNvPr>
                <p:cNvSpPr txBox="1"/>
                <p:nvPr/>
              </p:nvSpPr>
              <p:spPr>
                <a:xfrm>
                  <a:off x="7473555" y="1509474"/>
                  <a:ext cx="1477806" cy="538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5E298FE-1055-4190-BED6-387AE0457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3555" y="1509474"/>
                  <a:ext cx="1477806" cy="538161"/>
                </a:xfrm>
                <a:prstGeom prst="rect">
                  <a:avLst/>
                </a:prstGeom>
                <a:blipFill>
                  <a:blip r:embed="rId35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66FEDD1-4BE9-4752-AB4A-23D4761D9FD9}"/>
                    </a:ext>
                  </a:extLst>
                </p:cNvPr>
                <p:cNvSpPr/>
                <p:nvPr/>
              </p:nvSpPr>
              <p:spPr>
                <a:xfrm>
                  <a:off x="9428374" y="1495461"/>
                  <a:ext cx="1618456" cy="5376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66FEDD1-4BE9-4752-AB4A-23D4761D9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8374" y="1495461"/>
                  <a:ext cx="1618456" cy="537648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055E90-48E5-43D8-A933-F080D90C5330}"/>
                    </a:ext>
                  </a:extLst>
                </p:cNvPr>
                <p:cNvSpPr txBox="1"/>
                <p:nvPr/>
              </p:nvSpPr>
              <p:spPr>
                <a:xfrm>
                  <a:off x="9045702" y="1632063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2055E90-48E5-43D8-A933-F080D90C5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5702" y="1632063"/>
                  <a:ext cx="253274" cy="276999"/>
                </a:xfrm>
                <a:prstGeom prst="rect">
                  <a:avLst/>
                </a:prstGeom>
                <a:blipFill>
                  <a:blip r:embed="rId37"/>
                  <a:stretch>
                    <a:fillRect l="-17073" r="-17073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17FA385-088E-4C63-8350-893376595501}"/>
                    </a:ext>
                  </a:extLst>
                </p:cNvPr>
                <p:cNvSpPr txBox="1"/>
                <p:nvPr/>
              </p:nvSpPr>
              <p:spPr>
                <a:xfrm>
                  <a:off x="11274115" y="1630464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17FA385-088E-4C63-8350-893376595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115" y="1630464"/>
                  <a:ext cx="372730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250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E02D-A9F5-4E51-94BC-22778BDA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Perspective effect on the X and Y coordinates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3A13D78-5AEF-48FD-A5B4-B892EDB34164}"/>
              </a:ext>
            </a:extLst>
          </p:cNvPr>
          <p:cNvGrpSpPr/>
          <p:nvPr/>
        </p:nvGrpSpPr>
        <p:grpSpPr>
          <a:xfrm>
            <a:off x="-1017890" y="854143"/>
            <a:ext cx="7177291" cy="4206240"/>
            <a:chOff x="-689607" y="2651760"/>
            <a:chExt cx="7177291" cy="420624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0F409C1-2FC2-4CD1-9FE0-F5CA18DA1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0906" y="3630438"/>
              <a:ext cx="4726910" cy="11168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EA5569D-43CB-4692-84E8-006296B26E7F}"/>
                    </a:ext>
                  </a:extLst>
                </p:cNvPr>
                <p:cNvSpPr txBox="1"/>
                <p:nvPr/>
              </p:nvSpPr>
              <p:spPr>
                <a:xfrm>
                  <a:off x="1044328" y="3856924"/>
                  <a:ext cx="3663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8C3DB7F-6E31-4B87-81A2-FF2E21665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328" y="3856924"/>
                  <a:ext cx="366318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07DB29D-571B-40FD-BAE1-09E309E6F706}"/>
                </a:ext>
              </a:extLst>
            </p:cNvPr>
            <p:cNvCxnSpPr>
              <a:cxnSpLocks/>
            </p:cNvCxnSpPr>
            <p:nvPr/>
          </p:nvCxnSpPr>
          <p:spPr>
            <a:xfrm>
              <a:off x="5917602" y="3288335"/>
              <a:ext cx="0" cy="228287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FB9221C-369A-45A2-B322-9B1DA779C2DF}"/>
                    </a:ext>
                  </a:extLst>
                </p:cNvPr>
                <p:cNvSpPr txBox="1"/>
                <p:nvPr/>
              </p:nvSpPr>
              <p:spPr>
                <a:xfrm>
                  <a:off x="1168143" y="4731237"/>
                  <a:ext cx="3048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FB9221C-369A-45A2-B322-9B1DA779C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143" y="4731237"/>
                  <a:ext cx="304892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A308C0E-95E9-4CCD-A35D-C6483756455B}"/>
                </a:ext>
              </a:extLst>
            </p:cNvPr>
            <p:cNvSpPr/>
            <p:nvPr/>
          </p:nvSpPr>
          <p:spPr>
            <a:xfrm>
              <a:off x="2418408" y="4485948"/>
              <a:ext cx="45720" cy="4572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678B339-03D4-4A78-B42A-FDCF53930D28}"/>
                </a:ext>
              </a:extLst>
            </p:cNvPr>
            <p:cNvSpPr/>
            <p:nvPr/>
          </p:nvSpPr>
          <p:spPr>
            <a:xfrm>
              <a:off x="4548692" y="3979434"/>
              <a:ext cx="45720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995BC5C-B092-45BA-A28C-F8EBC0BD6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0905" y="3832206"/>
              <a:ext cx="2293845" cy="915054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8132FD1-340A-4D61-9F45-9CF2495BDC7C}"/>
                </a:ext>
              </a:extLst>
            </p:cNvPr>
            <p:cNvCxnSpPr>
              <a:cxnSpLocks/>
            </p:cNvCxnSpPr>
            <p:nvPr/>
          </p:nvCxnSpPr>
          <p:spPr>
            <a:xfrm>
              <a:off x="2434370" y="3288335"/>
              <a:ext cx="0" cy="2259253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15089E8-C879-4A07-BEDD-46A97D285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857" y="4339480"/>
              <a:ext cx="1020364" cy="0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A02228D0-F1BF-4418-B228-602132416104}"/>
                    </a:ext>
                  </a:extLst>
                </p:cNvPr>
                <p:cNvSpPr txBox="1"/>
                <p:nvPr/>
              </p:nvSpPr>
              <p:spPr>
                <a:xfrm>
                  <a:off x="1163228" y="3346377"/>
                  <a:ext cx="3091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A02228D0-F1BF-4418-B228-6021324161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228" y="3346377"/>
                  <a:ext cx="309124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78DBC7C-C8D9-424A-A438-58D3AF87A683}"/>
                    </a:ext>
                  </a:extLst>
                </p:cNvPr>
                <p:cNvSpPr txBox="1"/>
                <p:nvPr/>
              </p:nvSpPr>
              <p:spPr>
                <a:xfrm>
                  <a:off x="586963" y="4714931"/>
                  <a:ext cx="2963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78DBC7C-C8D9-424A-A438-58D3AF87A6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63" y="4714931"/>
                  <a:ext cx="296300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F92BB88-B8D4-4B01-919F-D609A7BCFFB9}"/>
                </a:ext>
              </a:extLst>
            </p:cNvPr>
            <p:cNvCxnSpPr>
              <a:cxnSpLocks/>
            </p:cNvCxnSpPr>
            <p:nvPr/>
          </p:nvCxnSpPr>
          <p:spPr>
            <a:xfrm>
              <a:off x="1423197" y="4747260"/>
              <a:ext cx="2293845" cy="915054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4B0D30C-6738-4A32-B921-95F83BC58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197" y="5154820"/>
              <a:ext cx="1020364" cy="0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936494FF-A9A8-445A-BEE8-E5CE21A94215}"/>
                </a:ext>
              </a:extLst>
            </p:cNvPr>
            <p:cNvSpPr/>
            <p:nvPr/>
          </p:nvSpPr>
          <p:spPr>
            <a:xfrm>
              <a:off x="-84041" y="3243757"/>
              <a:ext cx="3017520" cy="3017520"/>
            </a:xfrm>
            <a:prstGeom prst="arc">
              <a:avLst>
                <a:gd name="adj1" fmla="val 20269255"/>
                <a:gd name="adj2" fmla="val 7761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4A6AC33E-780E-4F6B-BABC-081935409EA5}"/>
                </a:ext>
              </a:extLst>
            </p:cNvPr>
            <p:cNvSpPr/>
            <p:nvPr/>
          </p:nvSpPr>
          <p:spPr>
            <a:xfrm>
              <a:off x="-134551" y="3196590"/>
              <a:ext cx="3108960" cy="3108960"/>
            </a:xfrm>
            <a:prstGeom prst="arc">
              <a:avLst>
                <a:gd name="adj1" fmla="val 20298454"/>
                <a:gd name="adj2" fmla="val 21568022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0AC128E-D105-4D66-B8B3-506955284EA5}"/>
                    </a:ext>
                  </a:extLst>
                </p:cNvPr>
                <p:cNvSpPr txBox="1"/>
                <p:nvPr/>
              </p:nvSpPr>
              <p:spPr>
                <a:xfrm>
                  <a:off x="2918318" y="4338895"/>
                  <a:ext cx="242706" cy="407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l-GR" sz="12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sz="12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200" baseline="-25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25F7A18-9C97-4AB0-9971-DE75CEBC5C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318" y="4338895"/>
                  <a:ext cx="242706" cy="40729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F31AAEB-32A9-43A1-8DBF-B96DDF741797}"/>
                    </a:ext>
                  </a:extLst>
                </p:cNvPr>
                <p:cNvSpPr txBox="1"/>
                <p:nvPr/>
              </p:nvSpPr>
              <p:spPr>
                <a:xfrm>
                  <a:off x="2394868" y="4688948"/>
                  <a:ext cx="69961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F31AAEB-32A9-43A1-8DBF-B96DDF741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868" y="4688948"/>
                  <a:ext cx="699615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9447EDE1-BC45-475B-ABA1-77B5236CB8CB}"/>
                    </a:ext>
                  </a:extLst>
                </p:cNvPr>
                <p:cNvSpPr txBox="1"/>
                <p:nvPr/>
              </p:nvSpPr>
              <p:spPr>
                <a:xfrm>
                  <a:off x="5864693" y="4689987"/>
                  <a:ext cx="622991" cy="2918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9447EDE1-BC45-475B-ABA1-77B5236CB8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4693" y="4689987"/>
                  <a:ext cx="622991" cy="291811"/>
                </a:xfrm>
                <a:prstGeom prst="rect">
                  <a:avLst/>
                </a:prstGeom>
                <a:blipFill>
                  <a:blip r:embed="rId20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DECA5BC6-8F8A-489F-97BC-3D56AAF76546}"/>
                    </a:ext>
                  </a:extLst>
                </p:cNvPr>
                <p:cNvSpPr txBox="1"/>
                <p:nvPr/>
              </p:nvSpPr>
              <p:spPr>
                <a:xfrm>
                  <a:off x="914437" y="4965996"/>
                  <a:ext cx="529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4EA0F47-0E80-49DA-B036-90001F9E3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37" y="4965996"/>
                  <a:ext cx="529760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E6DD645-B52E-4892-96C2-24F0CACCE120}"/>
                    </a:ext>
                  </a:extLst>
                </p:cNvPr>
                <p:cNvSpPr txBox="1"/>
                <p:nvPr/>
              </p:nvSpPr>
              <p:spPr>
                <a:xfrm>
                  <a:off x="915449" y="4141469"/>
                  <a:ext cx="5444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26BC7C-A671-465D-B8CD-91C00B749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449" y="4141469"/>
                  <a:ext cx="544444" cy="27699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865F122-C779-44B9-A36B-0744A9F7D9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30" y="4006104"/>
              <a:ext cx="310896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3B281B0-0B09-46BC-8839-134A561F5F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30" y="4512618"/>
              <a:ext cx="1005840" cy="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7E26889-4C30-4AFA-A835-2D316CEA2DFC}"/>
                    </a:ext>
                  </a:extLst>
                </p:cNvPr>
                <p:cNvSpPr txBox="1"/>
                <p:nvPr/>
              </p:nvSpPr>
              <p:spPr>
                <a:xfrm>
                  <a:off x="929349" y="4324216"/>
                  <a:ext cx="3595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7A4D9EF-5CA5-4666-B938-A026EEF5B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349" y="4324216"/>
                  <a:ext cx="359584" cy="276999"/>
                </a:xfrm>
                <a:prstGeom prst="rect">
                  <a:avLst/>
                </a:prstGeom>
                <a:blipFill>
                  <a:blip r:embed="rId23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78FB025-9F82-45F7-8448-5402F33621C7}"/>
                </a:ext>
              </a:extLst>
            </p:cNvPr>
            <p:cNvCxnSpPr>
              <a:cxnSpLocks/>
            </p:cNvCxnSpPr>
            <p:nvPr/>
          </p:nvCxnSpPr>
          <p:spPr>
            <a:xfrm>
              <a:off x="4571552" y="3288335"/>
              <a:ext cx="0" cy="227211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EA49782-7A17-4F99-A001-851C194CDBBD}"/>
                    </a:ext>
                  </a:extLst>
                </p:cNvPr>
                <p:cNvSpPr txBox="1"/>
                <p:nvPr/>
              </p:nvSpPr>
              <p:spPr>
                <a:xfrm>
                  <a:off x="4526921" y="4688948"/>
                  <a:ext cx="3632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EA49782-7A17-4F99-A001-851C194CD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921" y="4688948"/>
                  <a:ext cx="363240" cy="27699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3E3B391B-876D-4788-8350-827BEBBF24FF}"/>
                </a:ext>
              </a:extLst>
            </p:cNvPr>
            <p:cNvSpPr/>
            <p:nvPr/>
          </p:nvSpPr>
          <p:spPr>
            <a:xfrm>
              <a:off x="-640072" y="2700973"/>
              <a:ext cx="4114800" cy="4114800"/>
            </a:xfrm>
            <a:prstGeom prst="arc">
              <a:avLst>
                <a:gd name="adj1" fmla="val 20305969"/>
                <a:gd name="adj2" fmla="val 1286109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9062C7C0-5726-490D-9F06-E89D59C972C8}"/>
                </a:ext>
              </a:extLst>
            </p:cNvPr>
            <p:cNvSpPr/>
            <p:nvPr/>
          </p:nvSpPr>
          <p:spPr>
            <a:xfrm>
              <a:off x="-689607" y="2651760"/>
              <a:ext cx="4206240" cy="4206240"/>
            </a:xfrm>
            <a:prstGeom prst="arc">
              <a:avLst>
                <a:gd name="adj1" fmla="val 20289774"/>
                <a:gd name="adj2" fmla="val 1286109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D6E00C42-DB63-4A51-B123-07D6B11C7E6F}"/>
                    </a:ext>
                  </a:extLst>
                </p:cNvPr>
                <p:cNvSpPr/>
                <p:nvPr/>
              </p:nvSpPr>
              <p:spPr>
                <a:xfrm>
                  <a:off x="3410513" y="5014276"/>
                  <a:ext cx="3375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B9C2952-E299-482E-A734-8D9F43DBEF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513" y="5014276"/>
                  <a:ext cx="337593" cy="30777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42A51D94-DD26-4CC7-8116-7B8DF11490CF}"/>
                    </a:ext>
                  </a:extLst>
                </p:cNvPr>
                <p:cNvSpPr txBox="1"/>
                <p:nvPr/>
              </p:nvSpPr>
              <p:spPr>
                <a:xfrm>
                  <a:off x="4565335" y="3922610"/>
                  <a:ext cx="130067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4A439BDF-62D8-4B9D-A3C1-483DFE77A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335" y="3922610"/>
                  <a:ext cx="1300676" cy="276999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DC00B50-FBD0-4E06-A25D-2136BC39F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0906" y="3288335"/>
              <a:ext cx="0" cy="22612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7376746-6ECE-4C70-A3B4-B03164E53986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5" y="4747261"/>
              <a:ext cx="58521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007C03B-B420-4927-9598-8B7C6E0C13ED}"/>
              </a:ext>
            </a:extLst>
          </p:cNvPr>
          <p:cNvGrpSpPr/>
          <p:nvPr/>
        </p:nvGrpSpPr>
        <p:grpSpPr>
          <a:xfrm>
            <a:off x="7473555" y="1455762"/>
            <a:ext cx="4173290" cy="603545"/>
            <a:chOff x="7473555" y="1455762"/>
            <a:chExt cx="4173290" cy="603545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108ED57D-4D35-4F3C-9B9C-6430AF33E5FD}"/>
                </a:ext>
              </a:extLst>
            </p:cNvPr>
            <p:cNvSpPr/>
            <p:nvPr/>
          </p:nvSpPr>
          <p:spPr>
            <a:xfrm>
              <a:off x="9428374" y="1455762"/>
              <a:ext cx="1645129" cy="6035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E85EC17-8500-4F32-A00C-17B21FA04B54}"/>
                    </a:ext>
                  </a:extLst>
                </p:cNvPr>
                <p:cNvSpPr txBox="1"/>
                <p:nvPr/>
              </p:nvSpPr>
              <p:spPr>
                <a:xfrm>
                  <a:off x="7473555" y="1509474"/>
                  <a:ext cx="1477806" cy="538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E85EC17-8500-4F32-A00C-17B21FA04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3555" y="1509474"/>
                  <a:ext cx="1477806" cy="53816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D96EC8E0-8C64-4F36-B01D-6B242B5DD26B}"/>
                    </a:ext>
                  </a:extLst>
                </p:cNvPr>
                <p:cNvSpPr/>
                <p:nvPr/>
              </p:nvSpPr>
              <p:spPr>
                <a:xfrm>
                  <a:off x="9428374" y="1495461"/>
                  <a:ext cx="1636923" cy="5376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D96EC8E0-8C64-4F36-B01D-6B242B5DD2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8374" y="1495461"/>
                  <a:ext cx="1636923" cy="53764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8509CC0E-2B00-4F44-9615-1A9C18FF2FD3}"/>
                    </a:ext>
                  </a:extLst>
                </p:cNvPr>
                <p:cNvSpPr txBox="1"/>
                <p:nvPr/>
              </p:nvSpPr>
              <p:spPr>
                <a:xfrm>
                  <a:off x="9045702" y="1632063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8509CC0E-2B00-4F44-9615-1A9C18FF2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5702" y="1632063"/>
                  <a:ext cx="253274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17073" r="-17073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C082625-4629-437F-AE14-FD23B5A21291}"/>
                    </a:ext>
                  </a:extLst>
                </p:cNvPr>
                <p:cNvSpPr txBox="1"/>
                <p:nvPr/>
              </p:nvSpPr>
              <p:spPr>
                <a:xfrm>
                  <a:off x="11274115" y="1630464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C082625-4629-437F-AE14-FD23B5A21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115" y="1630464"/>
                  <a:ext cx="372730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E038C0-E849-4FA2-B698-33B1509251D6}"/>
              </a:ext>
            </a:extLst>
          </p:cNvPr>
          <p:cNvGrpSpPr/>
          <p:nvPr/>
        </p:nvGrpSpPr>
        <p:grpSpPr>
          <a:xfrm>
            <a:off x="7727186" y="2277067"/>
            <a:ext cx="4125210" cy="511488"/>
            <a:chOff x="7715620" y="2666053"/>
            <a:chExt cx="4125210" cy="511488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6CCA2731-8FF0-4F33-980E-AC8AA77525D5}"/>
                </a:ext>
              </a:extLst>
            </p:cNvPr>
            <p:cNvSpPr/>
            <p:nvPr/>
          </p:nvSpPr>
          <p:spPr>
            <a:xfrm>
              <a:off x="9428374" y="2666053"/>
              <a:ext cx="1845739" cy="51148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118480-F1E0-4A51-AA62-F63C18A7A69D}"/>
                    </a:ext>
                  </a:extLst>
                </p:cNvPr>
                <p:cNvSpPr/>
                <p:nvPr/>
              </p:nvSpPr>
              <p:spPr>
                <a:xfrm>
                  <a:off x="7715620" y="2755212"/>
                  <a:ext cx="132497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3118480-F1E0-4A51-AA62-F63C18A7A6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620" y="2755212"/>
                  <a:ext cx="1324978" cy="30777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779AEDD-18A4-417F-A0DA-689D52A6B72B}"/>
                    </a:ext>
                  </a:extLst>
                </p:cNvPr>
                <p:cNvSpPr/>
                <p:nvPr/>
              </p:nvSpPr>
              <p:spPr>
                <a:xfrm>
                  <a:off x="9455044" y="2690627"/>
                  <a:ext cx="1793055" cy="4598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779AEDD-18A4-417F-A0DA-689D52A6B7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5044" y="2690627"/>
                  <a:ext cx="1793055" cy="459806"/>
                </a:xfrm>
                <a:prstGeom prst="rect">
                  <a:avLst/>
                </a:prstGeom>
                <a:blipFill>
                  <a:blip r:embed="rId32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93A90AB-BFD6-4657-9A39-23309C79AB2D}"/>
                    </a:ext>
                  </a:extLst>
                </p:cNvPr>
                <p:cNvSpPr txBox="1"/>
                <p:nvPr/>
              </p:nvSpPr>
              <p:spPr>
                <a:xfrm>
                  <a:off x="9029216" y="2783042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93A90AB-BFD6-4657-9A39-23309C79A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9216" y="2783042"/>
                  <a:ext cx="253274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16667" r="-14286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86CDF072-0008-4071-905D-6C864B45C71E}"/>
                    </a:ext>
                  </a:extLst>
                </p:cNvPr>
                <p:cNvSpPr txBox="1"/>
                <p:nvPr/>
              </p:nvSpPr>
              <p:spPr>
                <a:xfrm>
                  <a:off x="11468100" y="2780356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86CDF072-0008-4071-905D-6C864B45C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100" y="2780356"/>
                  <a:ext cx="372730" cy="276999"/>
                </a:xfrm>
                <a:prstGeom prst="rect">
                  <a:avLst/>
                </a:prstGeom>
                <a:blipFill>
                  <a:blip r:embed="rId3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9A5B0C3-2F32-495C-A5BC-E59943938CA5}"/>
              </a:ext>
            </a:extLst>
          </p:cNvPr>
          <p:cNvGrpSpPr/>
          <p:nvPr/>
        </p:nvGrpSpPr>
        <p:grpSpPr>
          <a:xfrm>
            <a:off x="1856492" y="4029456"/>
            <a:ext cx="8577230" cy="816442"/>
            <a:chOff x="716045" y="4199289"/>
            <a:chExt cx="8577230" cy="816442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D07E0C5B-0F64-4323-A67D-17FCDEF1B4B6}"/>
                </a:ext>
              </a:extLst>
            </p:cNvPr>
            <p:cNvSpPr/>
            <p:nvPr/>
          </p:nvSpPr>
          <p:spPr>
            <a:xfrm>
              <a:off x="6981355" y="4336737"/>
              <a:ext cx="1745029" cy="64558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A0E58C9-A366-41C6-AAF9-E09DCEAC8A0D}"/>
                    </a:ext>
                  </a:extLst>
                </p:cNvPr>
                <p:cNvSpPr txBox="1"/>
                <p:nvPr/>
              </p:nvSpPr>
              <p:spPr>
                <a:xfrm>
                  <a:off x="716045" y="4415911"/>
                  <a:ext cx="1178920" cy="4980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𝑛𝑑𝑐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A0E58C9-A366-41C6-AAF9-E09DCEAC8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045" y="4415911"/>
                  <a:ext cx="1178920" cy="49802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6DB0F94-D331-4314-BF54-DD425176D35F}"/>
                    </a:ext>
                  </a:extLst>
                </p:cNvPr>
                <p:cNvSpPr/>
                <p:nvPr/>
              </p:nvSpPr>
              <p:spPr>
                <a:xfrm>
                  <a:off x="2352852" y="4199289"/>
                  <a:ext cx="1745029" cy="816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𝑛𝑑𝑐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6DB0F94-D331-4314-BF54-DD425176D3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852" y="4199289"/>
                  <a:ext cx="1745029" cy="81644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B1E0A6BF-A317-4AC6-8FC3-4C8D3BE5B4EA}"/>
                    </a:ext>
                  </a:extLst>
                </p:cNvPr>
                <p:cNvSpPr/>
                <p:nvPr/>
              </p:nvSpPr>
              <p:spPr>
                <a:xfrm>
                  <a:off x="7031576" y="4360474"/>
                  <a:ext cx="1626599" cy="5977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𝑛𝑑𝑐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func>
                              <m:func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B1E0A6BF-A317-4AC6-8FC3-4C8D3BE5B4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1576" y="4360474"/>
                  <a:ext cx="1626599" cy="597792"/>
                </a:xfrm>
                <a:prstGeom prst="rect">
                  <a:avLst/>
                </a:prstGeom>
                <a:blipFill>
                  <a:blip r:embed="rId37"/>
                  <a:stretch>
                    <a:fillRect b="-2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C8A2B2D-625A-4719-B06D-CDB079313536}"/>
                    </a:ext>
                  </a:extLst>
                </p:cNvPr>
                <p:cNvSpPr/>
                <p:nvPr/>
              </p:nvSpPr>
              <p:spPr>
                <a:xfrm>
                  <a:off x="4455868" y="4375507"/>
                  <a:ext cx="2112501" cy="6378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𝑛𝑑𝑐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𝑛𝑒𝑎𝑟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</m:den>
                        </m:f>
                        <m:sSub>
                          <m:sSub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C8A2B2D-625A-4719-B06D-CDB0793135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868" y="4375507"/>
                  <a:ext cx="2112501" cy="637867"/>
                </a:xfrm>
                <a:prstGeom prst="rect">
                  <a:avLst/>
                </a:prstGeom>
                <a:blipFill>
                  <a:blip r:embed="rId38"/>
                  <a:stretch>
                    <a:fillRect b="-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2B598F91-9CAB-48E2-A349-686F441C7302}"/>
                    </a:ext>
                  </a:extLst>
                </p:cNvPr>
                <p:cNvSpPr txBox="1"/>
                <p:nvPr/>
              </p:nvSpPr>
              <p:spPr>
                <a:xfrm>
                  <a:off x="2008172" y="4514337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2B598F91-9CAB-48E2-A349-686F441C7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8172" y="4514337"/>
                  <a:ext cx="253274" cy="276999"/>
                </a:xfrm>
                <a:prstGeom prst="rect">
                  <a:avLst/>
                </a:prstGeom>
                <a:blipFill>
                  <a:blip r:embed="rId39"/>
                  <a:stretch>
                    <a:fillRect l="-17073" r="-17073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8B3E7492-B5D5-4FD8-BE5C-FF26AC21C63E}"/>
                    </a:ext>
                  </a:extLst>
                </p:cNvPr>
                <p:cNvSpPr txBox="1"/>
                <p:nvPr/>
              </p:nvSpPr>
              <p:spPr>
                <a:xfrm>
                  <a:off x="6540037" y="4515556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8B3E7492-B5D5-4FD8-BE5C-FF26AC21C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037" y="4515556"/>
                  <a:ext cx="253274" cy="276999"/>
                </a:xfrm>
                <a:prstGeom prst="rect">
                  <a:avLst/>
                </a:prstGeom>
                <a:blipFill>
                  <a:blip r:embed="rId40"/>
                  <a:stretch>
                    <a:fillRect l="-17073" r="-17073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75956614-CED4-48D6-B47F-7C615C7090A5}"/>
                    </a:ext>
                  </a:extLst>
                </p:cNvPr>
                <p:cNvSpPr txBox="1"/>
                <p:nvPr/>
              </p:nvSpPr>
              <p:spPr>
                <a:xfrm>
                  <a:off x="8920545" y="4494168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75956614-CED4-48D6-B47F-7C615C7090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545" y="4494168"/>
                  <a:ext cx="372730" cy="276999"/>
                </a:xfrm>
                <a:prstGeom prst="rect">
                  <a:avLst/>
                </a:prstGeom>
                <a:blipFill>
                  <a:blip r:embed="rId41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260E484-DD12-4E62-A401-785997C327A9}"/>
                    </a:ext>
                  </a:extLst>
                </p:cNvPr>
                <p:cNvSpPr txBox="1"/>
                <p:nvPr/>
              </p:nvSpPr>
              <p:spPr>
                <a:xfrm>
                  <a:off x="4135560" y="4514337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260E484-DD12-4E62-A401-785997C327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560" y="4514337"/>
                  <a:ext cx="253274" cy="276999"/>
                </a:xfrm>
                <a:prstGeom prst="rect">
                  <a:avLst/>
                </a:prstGeom>
                <a:blipFill>
                  <a:blip r:embed="rId42"/>
                  <a:stretch>
                    <a:fillRect l="-16667" r="-14286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6207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14BE-A96D-4FED-BC65-F540343D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Projection matrix for X and 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D90F74-8CEF-406C-B984-A62AA664A531}"/>
              </a:ext>
            </a:extLst>
          </p:cNvPr>
          <p:cNvGrpSpPr/>
          <p:nvPr/>
        </p:nvGrpSpPr>
        <p:grpSpPr>
          <a:xfrm>
            <a:off x="4340695" y="1581388"/>
            <a:ext cx="2867195" cy="1603772"/>
            <a:chOff x="4340695" y="1825228"/>
            <a:chExt cx="2867195" cy="16037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2F2AE26-207A-44BE-B467-EC56CA045F7F}"/>
                    </a:ext>
                  </a:extLst>
                </p:cNvPr>
                <p:cNvSpPr/>
                <p:nvPr/>
              </p:nvSpPr>
              <p:spPr>
                <a:xfrm>
                  <a:off x="4340695" y="1825228"/>
                  <a:ext cx="2494465" cy="16037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4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2F2AE26-207A-44BE-B467-EC56CA045F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0695" y="1825228"/>
                  <a:ext cx="2494465" cy="160377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2836BB-CBDF-4172-8B17-9F565C473CF3}"/>
                    </a:ext>
                  </a:extLst>
                </p:cNvPr>
                <p:cNvSpPr txBox="1"/>
                <p:nvPr/>
              </p:nvSpPr>
              <p:spPr>
                <a:xfrm>
                  <a:off x="6835160" y="2488614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2836BB-CBDF-4172-8B17-9F565C473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160" y="2488614"/>
                  <a:ext cx="372730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4E4AF6-3391-45CA-9FAE-C4CBBC2B1B1C}"/>
              </a:ext>
            </a:extLst>
          </p:cNvPr>
          <p:cNvGrpSpPr/>
          <p:nvPr/>
        </p:nvGrpSpPr>
        <p:grpSpPr>
          <a:xfrm>
            <a:off x="4130279" y="3293435"/>
            <a:ext cx="3874388" cy="1579278"/>
            <a:chOff x="4130279" y="3293435"/>
            <a:chExt cx="3874388" cy="15792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71F4249-6A21-458C-8160-5FDE9FC3DC1E}"/>
                    </a:ext>
                  </a:extLst>
                </p:cNvPr>
                <p:cNvSpPr txBox="1"/>
                <p:nvPr/>
              </p:nvSpPr>
              <p:spPr>
                <a:xfrm>
                  <a:off x="4130279" y="3686235"/>
                  <a:ext cx="1355302" cy="7936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71F4249-6A21-458C-8160-5FDE9FC3D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79" y="3686235"/>
                  <a:ext cx="1355302" cy="79367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D5AB204-E0D1-429B-806E-3361849CAB21}"/>
                    </a:ext>
                  </a:extLst>
                </p:cNvPr>
                <p:cNvSpPr/>
                <p:nvPr/>
              </p:nvSpPr>
              <p:spPr>
                <a:xfrm>
                  <a:off x="6151083" y="3293435"/>
                  <a:ext cx="1461105" cy="15792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D5AB204-E0D1-429B-806E-3361849CAB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1083" y="3293435"/>
                  <a:ext cx="1461105" cy="15792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EED97E0-73D9-40CB-A461-37ABF5D34C46}"/>
                    </a:ext>
                  </a:extLst>
                </p:cNvPr>
                <p:cNvSpPr txBox="1"/>
                <p:nvPr/>
              </p:nvSpPr>
              <p:spPr>
                <a:xfrm>
                  <a:off x="5691695" y="3944574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EED97E0-73D9-40CB-A461-37ABF5D34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695" y="3944574"/>
                  <a:ext cx="25327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7073" r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A7C289-E934-4737-AF90-5B958A1C5ED8}"/>
                    </a:ext>
                  </a:extLst>
                </p:cNvPr>
                <p:cNvSpPr txBox="1"/>
                <p:nvPr/>
              </p:nvSpPr>
              <p:spPr>
                <a:xfrm>
                  <a:off x="7631937" y="3944573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A7C289-E934-4737-AF90-5B958A1C5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1937" y="3944573"/>
                  <a:ext cx="372730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D1B9E16-AE3B-4AA4-8279-0F58F602A39A}"/>
              </a:ext>
            </a:extLst>
          </p:cNvPr>
          <p:cNvGrpSpPr/>
          <p:nvPr/>
        </p:nvGrpSpPr>
        <p:grpSpPr>
          <a:xfrm>
            <a:off x="3856266" y="4972028"/>
            <a:ext cx="4613221" cy="1522981"/>
            <a:chOff x="3856266" y="4972028"/>
            <a:chExt cx="4613221" cy="15229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20995D-DEF5-437D-8F85-F241F7F2D250}"/>
                    </a:ext>
                  </a:extLst>
                </p:cNvPr>
                <p:cNvSpPr txBox="1"/>
                <p:nvPr/>
              </p:nvSpPr>
              <p:spPr>
                <a:xfrm>
                  <a:off x="3856266" y="5358825"/>
                  <a:ext cx="1835429" cy="7936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</m:t>
                                      </m:r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</m:t>
                                      </m:r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</m:t>
                                      </m:r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</m:t>
                                      </m:r>
                                      <m:r>
                                        <a:rPr lang="en-US" sz="1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accent4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20995D-DEF5-437D-8F85-F241F7F2D2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266" y="5358825"/>
                  <a:ext cx="1835429" cy="79367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98198E9-2A68-4924-82B3-4C2EC6E6F826}"/>
                    </a:ext>
                  </a:extLst>
                </p:cNvPr>
                <p:cNvSpPr/>
                <p:nvPr/>
              </p:nvSpPr>
              <p:spPr>
                <a:xfrm>
                  <a:off x="6124413" y="4972028"/>
                  <a:ext cx="1936236" cy="15229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𝑛𝑑𝑐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?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98198E9-2A68-4924-82B3-4C2EC6E6F8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413" y="4972028"/>
                  <a:ext cx="1936236" cy="152298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0748746-0BB2-461A-9237-83E2BD2B06AF}"/>
                    </a:ext>
                  </a:extLst>
                </p:cNvPr>
                <p:cNvSpPr txBox="1"/>
                <p:nvPr/>
              </p:nvSpPr>
              <p:spPr>
                <a:xfrm>
                  <a:off x="5695505" y="5623167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0748746-0BB2-461A-9237-83E2BD2B0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5505" y="5623167"/>
                  <a:ext cx="25327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723695-6D81-4721-ADEB-106D4E120C91}"/>
                    </a:ext>
                  </a:extLst>
                </p:cNvPr>
                <p:cNvSpPr txBox="1"/>
                <p:nvPr/>
              </p:nvSpPr>
              <p:spPr>
                <a:xfrm>
                  <a:off x="8096757" y="5623166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723695-6D81-4721-ADEB-106D4E120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6757" y="5623166"/>
                  <a:ext cx="372730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415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E814BE-A96D-4FED-BC65-F540343DBB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Determining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E814BE-A96D-4FED-BC65-F540343DBB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690F6AF-CBFD-4ADA-914F-AED967CC1AFC}"/>
              </a:ext>
            </a:extLst>
          </p:cNvPr>
          <p:cNvGrpSpPr/>
          <p:nvPr/>
        </p:nvGrpSpPr>
        <p:grpSpPr>
          <a:xfrm>
            <a:off x="2430564" y="1583972"/>
            <a:ext cx="2867195" cy="1603772"/>
            <a:chOff x="2035645" y="2387882"/>
            <a:chExt cx="2867195" cy="16037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2F2AE26-207A-44BE-B467-EC56CA045F7F}"/>
                    </a:ext>
                  </a:extLst>
                </p:cNvPr>
                <p:cNvSpPr/>
                <p:nvPr/>
              </p:nvSpPr>
              <p:spPr>
                <a:xfrm>
                  <a:off x="2035645" y="2387882"/>
                  <a:ext cx="2494465" cy="16037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2F2AE26-207A-44BE-B467-EC56CA045F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645" y="2387882"/>
                  <a:ext cx="2494465" cy="16037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0389008-705C-460B-BFE2-A0700A8DB789}"/>
                    </a:ext>
                  </a:extLst>
                </p:cNvPr>
                <p:cNvSpPr txBox="1"/>
                <p:nvPr/>
              </p:nvSpPr>
              <p:spPr>
                <a:xfrm>
                  <a:off x="4530110" y="3051267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0389008-705C-460B-BFE2-A0700A8DB7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0110" y="3051267"/>
                  <a:ext cx="372730" cy="276999"/>
                </a:xfrm>
                <a:prstGeom prst="rect">
                  <a:avLst/>
                </a:prstGeom>
                <a:blipFill>
                  <a:blip r:embed="rId4"/>
                  <a:stretch>
                    <a:fillRect r="-1639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4CA97D-AFD1-4594-9B0A-90530D74447C}"/>
              </a:ext>
            </a:extLst>
          </p:cNvPr>
          <p:cNvGrpSpPr/>
          <p:nvPr/>
        </p:nvGrpSpPr>
        <p:grpSpPr>
          <a:xfrm>
            <a:off x="5839476" y="1596784"/>
            <a:ext cx="3939158" cy="1565493"/>
            <a:chOff x="4130279" y="3293435"/>
            <a:chExt cx="3939158" cy="15654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906F8EF-167C-477C-8D9D-D31281EE7661}"/>
                    </a:ext>
                  </a:extLst>
                </p:cNvPr>
                <p:cNvSpPr txBox="1"/>
                <p:nvPr/>
              </p:nvSpPr>
              <p:spPr>
                <a:xfrm>
                  <a:off x="4130279" y="3686235"/>
                  <a:ext cx="1355302" cy="7936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906F8EF-167C-477C-8D9D-D31281EE7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79" y="3686235"/>
                  <a:ext cx="1355302" cy="79367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C1F19C3-8245-4A57-834A-67F2507C94A3}"/>
                    </a:ext>
                  </a:extLst>
                </p:cNvPr>
                <p:cNvSpPr/>
                <p:nvPr/>
              </p:nvSpPr>
              <p:spPr>
                <a:xfrm>
                  <a:off x="6151083" y="3293435"/>
                  <a:ext cx="1518814" cy="15654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C1F19C3-8245-4A57-834A-67F2507C94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1083" y="3293435"/>
                  <a:ext cx="1518814" cy="15654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F49DA22-947C-44FF-8020-F9489361EF73}"/>
                    </a:ext>
                  </a:extLst>
                </p:cNvPr>
                <p:cNvSpPr txBox="1"/>
                <p:nvPr/>
              </p:nvSpPr>
              <p:spPr>
                <a:xfrm>
                  <a:off x="5691695" y="3944574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F49DA22-947C-44FF-8020-F9489361E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695" y="3944574"/>
                  <a:ext cx="25327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6667" r="-14286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11C765C-D292-4562-BFB9-89F477B52D11}"/>
                    </a:ext>
                  </a:extLst>
                </p:cNvPr>
                <p:cNvSpPr txBox="1"/>
                <p:nvPr/>
              </p:nvSpPr>
              <p:spPr>
                <a:xfrm>
                  <a:off x="7696707" y="3944573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11C765C-D292-4562-BFB9-89F477B52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707" y="3944573"/>
                  <a:ext cx="372730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1639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043173-8492-455C-B0B1-C5FFAFFF649E}"/>
              </a:ext>
            </a:extLst>
          </p:cNvPr>
          <p:cNvGrpSpPr/>
          <p:nvPr/>
        </p:nvGrpSpPr>
        <p:grpSpPr>
          <a:xfrm>
            <a:off x="4462553" y="3817223"/>
            <a:ext cx="3966625" cy="538224"/>
            <a:chOff x="6445455" y="2056509"/>
            <a:chExt cx="3966625" cy="5382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3C63378-5C80-4A82-A2DD-5B6406B11306}"/>
                    </a:ext>
                  </a:extLst>
                </p:cNvPr>
                <p:cNvSpPr/>
                <p:nvPr/>
              </p:nvSpPr>
              <p:spPr>
                <a:xfrm>
                  <a:off x="6445455" y="2056509"/>
                  <a:ext cx="3593895" cy="5382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𝑛𝑑𝑐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b="0" dirty="0">
                    <a:solidFill>
                      <a:srgbClr val="FF0000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3C63378-5C80-4A82-A2DD-5B6406B113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455" y="2056509"/>
                  <a:ext cx="3593895" cy="5382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6B999F2-A33C-4165-95D6-B5AF97C0F8E8}"/>
                    </a:ext>
                  </a:extLst>
                </p:cNvPr>
                <p:cNvSpPr txBox="1"/>
                <p:nvPr/>
              </p:nvSpPr>
              <p:spPr>
                <a:xfrm>
                  <a:off x="10039350" y="2187121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6B999F2-A33C-4165-95D6-B5AF97C0F8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9350" y="2187121"/>
                  <a:ext cx="372730" cy="276999"/>
                </a:xfrm>
                <a:prstGeom prst="rect">
                  <a:avLst/>
                </a:prstGeom>
                <a:blipFill>
                  <a:blip r:embed="rId10"/>
                  <a:stretch>
                    <a:fillRect r="-1639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4ED771-5698-4FD1-AA61-6A33E3610C2D}"/>
              </a:ext>
            </a:extLst>
          </p:cNvPr>
          <p:cNvGrpSpPr/>
          <p:nvPr/>
        </p:nvGrpSpPr>
        <p:grpSpPr>
          <a:xfrm>
            <a:off x="4462553" y="4775698"/>
            <a:ext cx="4502716" cy="971035"/>
            <a:chOff x="4643759" y="4734461"/>
            <a:chExt cx="4502716" cy="9710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E4BF5A2-47C4-4BC2-8A81-386DBDD1D875}"/>
                    </a:ext>
                  </a:extLst>
                </p:cNvPr>
                <p:cNvSpPr txBox="1"/>
                <p:nvPr/>
              </p:nvSpPr>
              <p:spPr>
                <a:xfrm>
                  <a:off x="4643759" y="4940189"/>
                  <a:ext cx="1591205" cy="5595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𝑛𝑑𝑐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𝑛𝑑𝑐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=+1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E4BF5A2-47C4-4BC2-8A81-386DBDD1D8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3759" y="4940189"/>
                  <a:ext cx="1591205" cy="5595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26D05B0-CBBB-40EC-86C7-93318DD09FCC}"/>
                    </a:ext>
                  </a:extLst>
                </p:cNvPr>
                <p:cNvSpPr txBox="1"/>
                <p:nvPr/>
              </p:nvSpPr>
              <p:spPr>
                <a:xfrm>
                  <a:off x="6928935" y="4734461"/>
                  <a:ext cx="1614545" cy="971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=−1</m:t>
                                </m:r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=+1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26D05B0-CBBB-40EC-86C7-93318DD09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935" y="4734461"/>
                  <a:ext cx="1614545" cy="97103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9A23A3E-C4A0-46AE-BC5B-4C900EC6372E}"/>
                    </a:ext>
                  </a:extLst>
                </p:cNvPr>
                <p:cNvSpPr txBox="1"/>
                <p:nvPr/>
              </p:nvSpPr>
              <p:spPr>
                <a:xfrm>
                  <a:off x="6466443" y="5081477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9A23A3E-C4A0-46AE-BC5B-4C900EC63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443" y="5081477"/>
                  <a:ext cx="22602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B03AE73-C943-4035-8E6D-2505E84A1A10}"/>
                    </a:ext>
                  </a:extLst>
                </p:cNvPr>
                <p:cNvSpPr txBox="1"/>
                <p:nvPr/>
              </p:nvSpPr>
              <p:spPr>
                <a:xfrm>
                  <a:off x="8773745" y="5081476"/>
                  <a:ext cx="3727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B03AE73-C943-4035-8E6D-2505E84A1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745" y="5081476"/>
                  <a:ext cx="372730" cy="276999"/>
                </a:xfrm>
                <a:prstGeom prst="rect">
                  <a:avLst/>
                </a:prstGeom>
                <a:blipFill>
                  <a:blip r:embed="rId14"/>
                  <a:stretch>
                    <a:fillRect r="-1639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684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7AE6BE-34A3-4EBF-803E-294776E432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Determining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7AE6BE-34A3-4EBF-803E-294776E43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A079AB-39E0-4424-B449-4022CACFD07B}"/>
                  </a:ext>
                </a:extLst>
              </p:cNvPr>
              <p:cNvSpPr/>
              <p:nvPr/>
            </p:nvSpPr>
            <p:spPr>
              <a:xfrm>
                <a:off x="3523116" y="1900021"/>
                <a:ext cx="1664558" cy="1063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=−1</m:t>
                              </m:r>
                            </m:e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=+1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A079AB-39E0-4424-B449-4022CACFD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116" y="1900021"/>
                <a:ext cx="1664558" cy="1063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4D5F3A-53E5-4F4B-8A1E-7C3626751391}"/>
                  </a:ext>
                </a:extLst>
              </p:cNvPr>
              <p:cNvSpPr/>
              <p:nvPr/>
            </p:nvSpPr>
            <p:spPr>
              <a:xfrm>
                <a:off x="6441234" y="1904120"/>
                <a:ext cx="1664558" cy="1063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=−1−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=+1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4D5F3A-53E5-4F4B-8A1E-7C3626751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234" y="1904120"/>
                <a:ext cx="1664558" cy="10633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29768C3-58B8-4C70-A203-77CBED4F0B96}"/>
                  </a:ext>
                </a:extLst>
              </p:cNvPr>
              <p:cNvSpPr/>
              <p:nvPr/>
            </p:nvSpPr>
            <p:spPr>
              <a:xfrm>
                <a:off x="385260" y="2953405"/>
                <a:ext cx="2191177" cy="1063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=+1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29768C3-58B8-4C70-A203-77CBED4F0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60" y="2953405"/>
                <a:ext cx="2191177" cy="10633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ECA2BA-D16C-4663-84F8-7D8ABC3D4CC0}"/>
                  </a:ext>
                </a:extLst>
              </p:cNvPr>
              <p:cNvSpPr/>
              <p:nvPr/>
            </p:nvSpPr>
            <p:spPr>
              <a:xfrm>
                <a:off x="3523116" y="2995270"/>
                <a:ext cx="1772665" cy="1063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ECA2BA-D16C-4663-84F8-7D8ABC3D4C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116" y="2995270"/>
                <a:ext cx="1772665" cy="1063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A548AA-DB14-4FE4-8E5B-005A18B1744A}"/>
                  </a:ext>
                </a:extLst>
              </p:cNvPr>
              <p:cNvSpPr txBox="1"/>
              <p:nvPr/>
            </p:nvSpPr>
            <p:spPr>
              <a:xfrm>
                <a:off x="483561" y="1904322"/>
                <a:ext cx="1614545" cy="971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=−1</m:t>
                              </m:r>
                            </m:e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=+1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A548AA-DB14-4FE4-8E5B-005A18B17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61" y="1904322"/>
                <a:ext cx="1614545" cy="9710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A1514D2-AEC9-4AE5-89C7-D9F6BEE3DEEC}"/>
                  </a:ext>
                </a:extLst>
              </p:cNvPr>
              <p:cNvSpPr/>
              <p:nvPr/>
            </p:nvSpPr>
            <p:spPr>
              <a:xfrm>
                <a:off x="9148075" y="1900021"/>
                <a:ext cx="1576777" cy="1063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=+1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A1514D2-AEC9-4AE5-89C7-D9F6BEE3D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075" y="1900021"/>
                <a:ext cx="1576777" cy="10633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E4A76FC-49C8-4DAA-B064-67522576E737}"/>
                  </a:ext>
                </a:extLst>
              </p:cNvPr>
              <p:cNvSpPr/>
              <p:nvPr/>
            </p:nvSpPr>
            <p:spPr>
              <a:xfrm>
                <a:off x="6441234" y="3022701"/>
                <a:ext cx="1949060" cy="1067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E4A76FC-49C8-4DAA-B064-67522576E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234" y="3022701"/>
                <a:ext cx="1949060" cy="10675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9E74E7-8BFE-4881-9FF0-E4C013C62377}"/>
                  </a:ext>
                </a:extLst>
              </p:cNvPr>
              <p:cNvSpPr/>
              <p:nvPr/>
            </p:nvSpPr>
            <p:spPr>
              <a:xfrm>
                <a:off x="9148075" y="2994633"/>
                <a:ext cx="2007216" cy="1101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9E74E7-8BFE-4881-9FF0-E4C013C62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075" y="2994633"/>
                <a:ext cx="2007216" cy="11013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F1F3DE-E230-4827-8408-A2B5860B3359}"/>
                  </a:ext>
                </a:extLst>
              </p:cNvPr>
              <p:cNvSpPr/>
              <p:nvPr/>
            </p:nvSpPr>
            <p:spPr>
              <a:xfrm>
                <a:off x="385260" y="4088698"/>
                <a:ext cx="2712346" cy="89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𝑛𝑒𝑎𝑟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𝑓𝑎𝑟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F1F3DE-E230-4827-8408-A2B5860B3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60" y="4088698"/>
                <a:ext cx="2712346" cy="8900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AAE31B-56F3-4089-85FF-19EF67FDB106}"/>
                  </a:ext>
                </a:extLst>
              </p:cNvPr>
              <p:cNvSpPr/>
              <p:nvPr/>
            </p:nvSpPr>
            <p:spPr>
              <a:xfrm>
                <a:off x="3523116" y="4058638"/>
                <a:ext cx="1875835" cy="1063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AAE31B-56F3-4089-85FF-19EF67FDB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116" y="4058638"/>
                <a:ext cx="1875835" cy="10633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51F8449-30DE-4D87-A679-7FA82E0049B9}"/>
                  </a:ext>
                </a:extLst>
              </p:cNvPr>
              <p:cNvSpPr/>
              <p:nvPr/>
            </p:nvSpPr>
            <p:spPr>
              <a:xfrm>
                <a:off x="6441234" y="4058638"/>
                <a:ext cx="1741182" cy="1063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51F8449-30DE-4D87-A679-7FA82E004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234" y="4058638"/>
                <a:ext cx="1741182" cy="10633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7E99353-92F8-436C-963B-BCA904E5D298}"/>
                  </a:ext>
                </a:extLst>
              </p:cNvPr>
              <p:cNvSpPr/>
              <p:nvPr/>
            </p:nvSpPr>
            <p:spPr>
              <a:xfrm>
                <a:off x="9141926" y="4127269"/>
                <a:ext cx="2612510" cy="1067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=1+2</m:t>
                              </m:r>
                              <m:f>
                                <m:f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𝑛𝑒𝑎𝑟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𝑓𝑎𝑟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7E99353-92F8-436C-963B-BCA904E5D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926" y="4127269"/>
                <a:ext cx="2612510" cy="10679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0BD1598-860A-4306-B409-9B6922382E49}"/>
                  </a:ext>
                </a:extLst>
              </p:cNvPr>
              <p:cNvSpPr/>
              <p:nvPr/>
            </p:nvSpPr>
            <p:spPr>
              <a:xfrm>
                <a:off x="385260" y="5050675"/>
                <a:ext cx="2051203" cy="1063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=1+2</m:t>
                              </m:r>
                              <m:f>
                                <m:f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0BD1598-860A-4306-B409-9B6922382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60" y="5050675"/>
                <a:ext cx="2051203" cy="10633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0BFAF19-1A65-4F4E-90DD-AF8A7D1D891E}"/>
                  </a:ext>
                </a:extLst>
              </p:cNvPr>
              <p:cNvSpPr/>
              <p:nvPr/>
            </p:nvSpPr>
            <p:spPr>
              <a:xfrm>
                <a:off x="3523116" y="5122006"/>
                <a:ext cx="2234073" cy="1063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0BFAF19-1A65-4F4E-90DD-AF8A7D1D8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116" y="5122006"/>
                <a:ext cx="2234073" cy="106336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340573-BBA6-4841-9B94-67F824144A44}"/>
                  </a:ext>
                </a:extLst>
              </p:cNvPr>
              <p:cNvSpPr/>
              <p:nvPr/>
            </p:nvSpPr>
            <p:spPr>
              <a:xfrm>
                <a:off x="6441234" y="5122006"/>
                <a:ext cx="1742720" cy="1063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𝑓𝑎𝑟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340573-BBA6-4841-9B94-67F824144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234" y="5122006"/>
                <a:ext cx="1742720" cy="106336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80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E6BE-34A3-4EBF-803E-294776E4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Projection matrix and clip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4C379DE-11DE-4751-B4E7-E7F771B77535}"/>
                  </a:ext>
                </a:extLst>
              </p:cNvPr>
              <p:cNvSpPr/>
              <p:nvPr/>
            </p:nvSpPr>
            <p:spPr>
              <a:xfrm>
                <a:off x="3238480" y="1519817"/>
                <a:ext cx="4139788" cy="1874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14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den>
                                </m:f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14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den>
                                </m:f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4C379DE-11DE-4751-B4E7-E7F771B77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480" y="1519817"/>
                <a:ext cx="4139788" cy="1874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E94878-633E-4260-B3BB-64CA88016F84}"/>
                  </a:ext>
                </a:extLst>
              </p:cNvPr>
              <p:cNvSpPr txBox="1"/>
              <p:nvPr/>
            </p:nvSpPr>
            <p:spPr>
              <a:xfrm>
                <a:off x="4596573" y="3654082"/>
                <a:ext cx="1423602" cy="793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E94878-633E-4260-B3BB-64CA88016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573" y="3654082"/>
                <a:ext cx="1423602" cy="793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4667418-8DAA-4FE8-B0DF-EFCC53FA90DC}"/>
                  </a:ext>
                </a:extLst>
              </p:cNvPr>
              <p:cNvSpPr/>
              <p:nvPr/>
            </p:nvSpPr>
            <p:spPr>
              <a:xfrm>
                <a:off x="3644008" y="4707474"/>
                <a:ext cx="3328732" cy="1801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14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14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𝑛𝑒𝑎𝑟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𝑓𝑎𝑟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4667418-8DAA-4FE8-B0DF-EFCC53FA9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008" y="4707474"/>
                <a:ext cx="3328732" cy="18019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43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409</Words>
  <Application>Microsoft Office PowerPoint</Application>
  <PresentationFormat>Widescreen</PresentationFormat>
  <Paragraphs>157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Perspective projection</vt:lpstr>
      <vt:lpstr>The perspective frustum</vt:lpstr>
      <vt:lpstr>Perspective effect on the Y coordinate</vt:lpstr>
      <vt:lpstr>Perspective effect on the Y coordinate</vt:lpstr>
      <vt:lpstr>Perspective effect on the X and Y coordinates</vt:lpstr>
      <vt:lpstr>Projection matrix for X and Y</vt:lpstr>
      <vt:lpstr>Determining γ and δ</vt:lpstr>
      <vt:lpstr>Determining γ and δ</vt:lpstr>
      <vt:lpstr>Projection matrix and clip position</vt:lpstr>
      <vt:lpstr>General expression for z as NDC </vt:lpstr>
      <vt:lpstr>Verification for near plane</vt:lpstr>
      <vt:lpstr>Verification for far plane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Prowl</dc:creator>
  <cp:lastModifiedBy>Andy Prowl</cp:lastModifiedBy>
  <cp:revision>223</cp:revision>
  <dcterms:created xsi:type="dcterms:W3CDTF">2019-10-19T22:31:03Z</dcterms:created>
  <dcterms:modified xsi:type="dcterms:W3CDTF">2019-10-20T21:58:38Z</dcterms:modified>
</cp:coreProperties>
</file>