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64" r:id="rId5"/>
    <p:sldId id="262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784" autoAdjust="0"/>
  </p:normalViewPr>
  <p:slideViewPr>
    <p:cSldViewPr snapToGrid="0">
      <p:cViewPr>
        <p:scale>
          <a:sx n="100" d="100"/>
          <a:sy n="100" d="100"/>
        </p:scale>
        <p:origin x="-686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E43E8-DE8B-4FC7-8136-78C1287E3BD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844E2-7F8A-4729-9AB7-38DF218E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7E-69C9-41A4-97A6-5C1B033F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1FD5-76BC-4EFA-B2B2-85F9FC33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D9D8-C6E3-44AD-8E72-365F2810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9199-39C1-4425-8172-743B9F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639E-D633-4610-A912-60041DE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8C7-B75A-4754-80F6-D80AEA3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CC68F-9502-477E-9E47-53DD5434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1209-1382-44DF-8F57-B9D5FC9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3C99-3B17-470A-A905-225F99E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BC0-28F8-4184-A9E9-5D5475AC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3A7B9-62C3-4CE4-83F8-9A224D81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48E0-2A37-4111-A0C0-46A34802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1904-058E-4E1D-8047-BDAC79E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9F4F-215C-4143-A1A2-E032B463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7CDD-92B5-4A66-AEEA-88AB595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20B-4AB8-4198-8820-A5E8A652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AB98-23B2-404A-85CF-6044F6F6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6612-6619-4291-AB6A-BB69D624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80B0-1233-4459-BFFB-89B35497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4AB2-DC91-4AB9-BBE4-97F6C952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65B5-D705-4A28-A4F7-6AFA0D06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1072-1DA7-4F7A-B10C-2570D833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BCEB-5EDA-40C8-9B3B-D25A22D1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52F7-4652-47BA-A775-1AA2824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CC47-2719-4685-ADBC-24802D2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CFB-DCC5-44E2-8740-D188B56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349D-0D6E-42BC-8A01-DF351CF0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442D-CC1F-4D71-8FAE-15A7E827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FBCB-9B33-440A-B72C-757FE1A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178B-05ED-45F6-9CF0-26420AC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DBC1-AABF-4336-8633-E4C76472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414-E6CB-489A-A670-73E10A3F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F08E-D1C6-407A-9705-9A786150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C4EC-B114-45BB-8C46-395C3415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B0381-BB02-4BE3-9DDF-C721EDFF2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F2EEF-CAE0-49CB-AB96-ADECFDE3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ECB5C-68BE-4A46-A306-0703ABB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19FAE-B375-490C-85A9-073D849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A56D8-5E32-4032-A452-4E052FCD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4E5-D56B-493A-A246-9393C44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DEF1-9A53-4659-84F5-97A012A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2FD9-231F-48B5-99FF-E6047E4A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4002D-9523-4538-B685-873D02C2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FB481-5FE1-4E98-A297-13C88B8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7F435-2A03-4EB8-BB96-AE3ECD4C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B214-6C6C-4BAC-BF82-0697C090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8595-AAB4-48F5-B9D6-82DDEFC8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6A12-281B-4621-9172-D9D95D1E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D131-DFD9-43C7-9EC0-7F6816C9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8E5A-BA4D-4E8B-B4AC-51374A43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C80A-01F4-4449-AD2E-55F1AF3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EF01-CE56-4BBD-95BD-F0159E90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CCED-5F51-4156-AD97-8775F0A8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01D08-1274-4111-B115-2C2ADBF1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D21A-C4E4-4B00-87EC-0D2764D4E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0763-6713-4C9E-9B09-4809F4D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00F5-CE56-44D5-BCA4-5EDAAFA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BF9B-D377-4AB4-920D-B945CCE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7D1D5-EA7A-4C7F-A3AE-01B41AEE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8566-EA6B-4C7F-940D-ABFF3BB2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20ED-08DC-4A86-9C12-F9169A696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3B2C-0AB7-484F-9EA9-72499184C91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40B6-B9D5-4C5A-8DF6-0A73766C4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BE59-FCA0-4E23-B780-56373C08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E7EC-1570-4110-9AC6-FEC8E76F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10.png"/><Relationship Id="rId5" Type="http://schemas.openxmlformats.org/officeDocument/2006/relationships/image" Target="../media/image6.jp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D107-5C44-48B3-84E0-32BA24F99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Skyboxes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BA6CB-490B-4D36-BB23-4225EAE92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 and folding</a:t>
            </a:r>
          </a:p>
        </p:txBody>
      </p:sp>
    </p:spTree>
    <p:extLst>
      <p:ext uri="{BB962C8B-B14F-4D97-AF65-F5344CB8AC3E}">
        <p14:creationId xmlns:p14="http://schemas.microsoft.com/office/powerpoint/2010/main" val="10676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textures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5E321-217E-4467-B8FF-9453121F4B9F}"/>
              </a:ext>
            </a:extLst>
          </p:cNvPr>
          <p:cNvGrpSpPr/>
          <p:nvPr/>
        </p:nvGrpSpPr>
        <p:grpSpPr>
          <a:xfrm>
            <a:off x="3017520" y="2143760"/>
            <a:ext cx="5486400" cy="4114800"/>
            <a:chOff x="3017520" y="2143760"/>
            <a:chExt cx="5486400" cy="411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14376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8953C9-AE52-477D-B10C-7DA639956067}"/>
                </a:ext>
              </a:extLst>
            </p:cNvPr>
            <p:cNvSpPr/>
            <p:nvPr/>
          </p:nvSpPr>
          <p:spPr>
            <a:xfrm>
              <a:off x="4389120" y="488696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>
              <a:off x="3017520" y="3515360"/>
              <a:ext cx="1371600" cy="1371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515360"/>
              <a:ext cx="1371600" cy="13716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47ADF-B46D-4134-A626-EE8DF95F8064}"/>
                </a:ext>
              </a:extLst>
            </p:cNvPr>
            <p:cNvSpPr/>
            <p:nvPr/>
          </p:nvSpPr>
          <p:spPr>
            <a:xfrm>
              <a:off x="7132320" y="3515360"/>
              <a:ext cx="1371600" cy="1371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E3BC2E-6731-45F6-AC61-F5F54237D48D}"/>
                </a:ext>
              </a:extLst>
            </p:cNvPr>
            <p:cNvSpPr/>
            <p:nvPr/>
          </p:nvSpPr>
          <p:spPr>
            <a:xfrm>
              <a:off x="4389120" y="3515360"/>
              <a:ext cx="1371600" cy="13716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70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layout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5E321-217E-4467-B8FF-9453121F4B9F}"/>
              </a:ext>
            </a:extLst>
          </p:cNvPr>
          <p:cNvGrpSpPr/>
          <p:nvPr/>
        </p:nvGrpSpPr>
        <p:grpSpPr>
          <a:xfrm>
            <a:off x="3017520" y="2143760"/>
            <a:ext cx="5486400" cy="4114800"/>
            <a:chOff x="3017520" y="2143760"/>
            <a:chExt cx="5486400" cy="4114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B32578-AD7D-404C-9D32-CF18877A8A2A}"/>
                </a:ext>
              </a:extLst>
            </p:cNvPr>
            <p:cNvGrpSpPr/>
            <p:nvPr/>
          </p:nvGrpSpPr>
          <p:grpSpPr>
            <a:xfrm>
              <a:off x="4389120" y="2143760"/>
              <a:ext cx="1371600" cy="1371600"/>
              <a:chOff x="4389120" y="2098040"/>
              <a:chExt cx="1371600" cy="13716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98C6-1DCA-462B-998D-9E6C033DC8E5}"/>
                  </a:ext>
                </a:extLst>
              </p:cNvPr>
              <p:cNvSpPr/>
              <p:nvPr/>
            </p:nvSpPr>
            <p:spPr>
              <a:xfrm>
                <a:off x="4389120" y="2098040"/>
                <a:ext cx="1371600" cy="1371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F7B94-600D-44D4-89A7-629E3599278B}"/>
                  </a:ext>
                </a:extLst>
              </p:cNvPr>
              <p:cNvSpPr txBox="1"/>
              <p:nvPr/>
            </p:nvSpPr>
            <p:spPr>
              <a:xfrm>
                <a:off x="4794746" y="2599174"/>
                <a:ext cx="560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TOP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FAEDF7-1E72-4A3A-95A9-8A80A73B386E}"/>
                </a:ext>
              </a:extLst>
            </p:cNvPr>
            <p:cNvGrpSpPr/>
            <p:nvPr/>
          </p:nvGrpSpPr>
          <p:grpSpPr>
            <a:xfrm>
              <a:off x="4389120" y="4886960"/>
              <a:ext cx="1371600" cy="1371600"/>
              <a:chOff x="4389120" y="4841240"/>
              <a:chExt cx="1371600" cy="1371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8953C9-AE52-477D-B10C-7DA639956067}"/>
                  </a:ext>
                </a:extLst>
              </p:cNvPr>
              <p:cNvSpPr/>
              <p:nvPr/>
            </p:nvSpPr>
            <p:spPr>
              <a:xfrm>
                <a:off x="4389120" y="4841240"/>
                <a:ext cx="1371600" cy="137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0BC1A3-5594-4A36-BF55-7D3733D755EA}"/>
                  </a:ext>
                </a:extLst>
              </p:cNvPr>
              <p:cNvSpPr txBox="1"/>
              <p:nvPr/>
            </p:nvSpPr>
            <p:spPr>
              <a:xfrm>
                <a:off x="4562617" y="5342374"/>
                <a:ext cx="1024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BOTTOM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CFA45F-E62B-48EA-A424-09802121A42A}"/>
                </a:ext>
              </a:extLst>
            </p:cNvPr>
            <p:cNvGrpSpPr/>
            <p:nvPr/>
          </p:nvGrpSpPr>
          <p:grpSpPr>
            <a:xfrm>
              <a:off x="3017520" y="3515360"/>
              <a:ext cx="1371600" cy="1371600"/>
              <a:chOff x="3017520" y="3469640"/>
              <a:chExt cx="1371600" cy="13716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96737A-2444-4A68-8D99-C5289B27D30E}"/>
                  </a:ext>
                </a:extLst>
              </p:cNvPr>
              <p:cNvSpPr/>
              <p:nvPr/>
            </p:nvSpPr>
            <p:spPr>
              <a:xfrm>
                <a:off x="3017520" y="3469640"/>
                <a:ext cx="1371600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339E9A-D514-44FB-B7E7-84CB056F93C0}"/>
                  </a:ext>
                </a:extLst>
              </p:cNvPr>
              <p:cNvSpPr txBox="1"/>
              <p:nvPr/>
            </p:nvSpPr>
            <p:spPr>
              <a:xfrm>
                <a:off x="3396986" y="397077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LEFT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AB41FF-696A-429F-B721-21815338BC20}"/>
                </a:ext>
              </a:extLst>
            </p:cNvPr>
            <p:cNvGrpSpPr/>
            <p:nvPr/>
          </p:nvGrpSpPr>
          <p:grpSpPr>
            <a:xfrm>
              <a:off x="5760720" y="3515360"/>
              <a:ext cx="1371600" cy="1371600"/>
              <a:chOff x="5760720" y="3469640"/>
              <a:chExt cx="1371600" cy="1371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40A199-3CD2-46B7-B1D7-9C43CF062EAD}"/>
                  </a:ext>
                </a:extLst>
              </p:cNvPr>
              <p:cNvSpPr/>
              <p:nvPr/>
            </p:nvSpPr>
            <p:spPr>
              <a:xfrm>
                <a:off x="5760720" y="3469640"/>
                <a:ext cx="1371600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2463D1-473D-4E03-95D5-DD1E063B72D2}"/>
                  </a:ext>
                </a:extLst>
              </p:cNvPr>
              <p:cNvSpPr txBox="1"/>
              <p:nvPr/>
            </p:nvSpPr>
            <p:spPr>
              <a:xfrm>
                <a:off x="6061638" y="3970774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RIGHT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253730-A879-4012-99B1-84C831D4B123}"/>
                </a:ext>
              </a:extLst>
            </p:cNvPr>
            <p:cNvGrpSpPr/>
            <p:nvPr/>
          </p:nvGrpSpPr>
          <p:grpSpPr>
            <a:xfrm>
              <a:off x="7132320" y="3515360"/>
              <a:ext cx="1371600" cy="1371600"/>
              <a:chOff x="7132320" y="3469640"/>
              <a:chExt cx="1371600" cy="1371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847ADF-B46D-4134-A626-EE8DF95F8064}"/>
                  </a:ext>
                </a:extLst>
              </p:cNvPr>
              <p:cNvSpPr/>
              <p:nvPr/>
            </p:nvSpPr>
            <p:spPr>
              <a:xfrm>
                <a:off x="7132320" y="3469640"/>
                <a:ext cx="1371600" cy="137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D6254-7066-4A54-8CA8-D97770A95F7F}"/>
                  </a:ext>
                </a:extLst>
              </p:cNvPr>
              <p:cNvSpPr txBox="1"/>
              <p:nvPr/>
            </p:nvSpPr>
            <p:spPr>
              <a:xfrm>
                <a:off x="7476872" y="3970774"/>
                <a:ext cx="682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BACK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5A5EA3-B32C-4B0A-8115-731CD233C916}"/>
                </a:ext>
              </a:extLst>
            </p:cNvPr>
            <p:cNvGrpSpPr/>
            <p:nvPr/>
          </p:nvGrpSpPr>
          <p:grpSpPr>
            <a:xfrm>
              <a:off x="4389120" y="3515360"/>
              <a:ext cx="1371600" cy="1371600"/>
              <a:chOff x="4389120" y="3515360"/>
              <a:chExt cx="1371600" cy="1371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E3BC2E-6731-45F6-AC61-F5F54237D48D}"/>
                  </a:ext>
                </a:extLst>
              </p:cNvPr>
              <p:cNvSpPr/>
              <p:nvPr/>
            </p:nvSpPr>
            <p:spPr>
              <a:xfrm>
                <a:off x="4389120" y="3515360"/>
                <a:ext cx="1371600" cy="1371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1D86B-4183-46ED-93E1-C3162FFA4189}"/>
                  </a:ext>
                </a:extLst>
              </p:cNvPr>
              <p:cNvSpPr txBox="1"/>
              <p:nvPr/>
            </p:nvSpPr>
            <p:spPr>
              <a:xfrm>
                <a:off x="4661504" y="401649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FRONT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1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FAEDF7-1E72-4A3A-95A9-8A80A73B386E}"/>
              </a:ext>
            </a:extLst>
          </p:cNvPr>
          <p:cNvGrpSpPr/>
          <p:nvPr/>
        </p:nvGrpSpPr>
        <p:grpSpPr>
          <a:xfrm>
            <a:off x="4389120" y="4886960"/>
            <a:ext cx="1371600" cy="1371600"/>
            <a:chOff x="4389120" y="4841240"/>
            <a:chExt cx="1371600" cy="137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8953C9-AE52-477D-B10C-7DA639956067}"/>
                </a:ext>
              </a:extLst>
            </p:cNvPr>
            <p:cNvSpPr/>
            <p:nvPr/>
          </p:nvSpPr>
          <p:spPr>
            <a:xfrm>
              <a:off x="4389120" y="48412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0BC1A3-5594-4A36-BF55-7D3733D755EA}"/>
                </a:ext>
              </a:extLst>
            </p:cNvPr>
            <p:cNvSpPr txBox="1"/>
            <p:nvPr/>
          </p:nvSpPr>
          <p:spPr>
            <a:xfrm>
              <a:off x="4562617" y="5342374"/>
              <a:ext cx="102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FA45F-E62B-48EA-A424-09802121A42A}"/>
              </a:ext>
            </a:extLst>
          </p:cNvPr>
          <p:cNvGrpSpPr/>
          <p:nvPr/>
        </p:nvGrpSpPr>
        <p:grpSpPr>
          <a:xfrm>
            <a:off x="3017520" y="3515360"/>
            <a:ext cx="1371600" cy="1371600"/>
            <a:chOff x="3017520" y="3469640"/>
            <a:chExt cx="1371600" cy="137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253730-A879-4012-99B1-84C831D4B123}"/>
              </a:ext>
            </a:extLst>
          </p:cNvPr>
          <p:cNvGrpSpPr/>
          <p:nvPr/>
        </p:nvGrpSpPr>
        <p:grpSpPr>
          <a:xfrm>
            <a:off x="7132320" y="3515360"/>
            <a:ext cx="1371600" cy="1371600"/>
            <a:chOff x="7132320" y="3469640"/>
            <a:chExt cx="1371600" cy="137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47ADF-B46D-4134-A626-EE8DF95F8064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D6254-7066-4A54-8CA8-D97770A95F7F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AB41FF-696A-429F-B721-21815338BC20}"/>
              </a:ext>
            </a:extLst>
          </p:cNvPr>
          <p:cNvGrpSpPr/>
          <p:nvPr/>
        </p:nvGrpSpPr>
        <p:grpSpPr>
          <a:xfrm>
            <a:off x="5760720" y="3515360"/>
            <a:ext cx="1371600" cy="1371600"/>
            <a:chOff x="5760720" y="3469640"/>
            <a:chExt cx="1371600" cy="137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B32578-AD7D-404C-9D32-CF18877A8A2A}"/>
              </a:ext>
            </a:extLst>
          </p:cNvPr>
          <p:cNvGrpSpPr/>
          <p:nvPr/>
        </p:nvGrpSpPr>
        <p:grpSpPr>
          <a:xfrm>
            <a:off x="4389120" y="2143760"/>
            <a:ext cx="1371600" cy="1371600"/>
            <a:chOff x="4389120" y="2098040"/>
            <a:chExt cx="1371600" cy="137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81E103-59B8-4D32-A6F6-8B7C2108C917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8C6F87-1C59-448E-A352-0812DE01C6A3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8C6F87-1C59-448E-A352-0812DE01C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C5DD6B-5C09-4FC5-B45F-1D724A3F4ADC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C5DD6B-5C09-4FC5-B45F-1D724A3F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F11AF5-9160-4CED-B0F2-9F4A3C352C6A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BA5196-93E9-44ED-8B19-0AB06B3F55CC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BA5196-93E9-44ED-8B19-0AB06B3F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851575-8C99-42F5-AF7E-F4557971D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D20CF61-617F-40D6-B480-4BE9E4AD6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folding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8661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rc 67">
            <a:extLst>
              <a:ext uri="{FF2B5EF4-FFF2-40B4-BE49-F238E27FC236}">
                <a16:creationId xmlns:a16="http://schemas.microsoft.com/office/drawing/2014/main" id="{DC5066CA-0ACB-4F57-98F7-7C75BB6F6FF3}"/>
              </a:ext>
            </a:extLst>
          </p:cNvPr>
          <p:cNvSpPr/>
          <p:nvPr/>
        </p:nvSpPr>
        <p:spPr>
          <a:xfrm flipH="1">
            <a:off x="4418797" y="2890259"/>
            <a:ext cx="4115603" cy="1498499"/>
          </a:xfrm>
          <a:prstGeom prst="arc">
            <a:avLst>
              <a:gd name="adj1" fmla="val 11087560"/>
              <a:gd name="adj2" fmla="val 2036739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670CC4B4-1434-4EFE-9BAD-C8166E2B5080}"/>
              </a:ext>
            </a:extLst>
          </p:cNvPr>
          <p:cNvSpPr/>
          <p:nvPr/>
        </p:nvSpPr>
        <p:spPr>
          <a:xfrm flipV="1">
            <a:off x="4404362" y="2747009"/>
            <a:ext cx="1961072" cy="3676650"/>
          </a:xfrm>
          <a:prstGeom prst="arc">
            <a:avLst>
              <a:gd name="adj1" fmla="val 17054259"/>
              <a:gd name="adj2" fmla="val 21262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429753F6-2CF3-4B8B-8167-9A1B4B03EAAE}"/>
              </a:ext>
            </a:extLst>
          </p:cNvPr>
          <p:cNvSpPr/>
          <p:nvPr/>
        </p:nvSpPr>
        <p:spPr>
          <a:xfrm flipV="1">
            <a:off x="3040010" y="2747009"/>
            <a:ext cx="1961072" cy="3646171"/>
          </a:xfrm>
          <a:prstGeom prst="arc">
            <a:avLst>
              <a:gd name="adj1" fmla="val 17054259"/>
              <a:gd name="adj2" fmla="val 212626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F89FEA03-1D32-423C-B0C1-94260C04C2AA}"/>
              </a:ext>
            </a:extLst>
          </p:cNvPr>
          <p:cNvSpPr/>
          <p:nvPr/>
        </p:nvSpPr>
        <p:spPr>
          <a:xfrm>
            <a:off x="3036885" y="2063116"/>
            <a:ext cx="1961072" cy="2105982"/>
          </a:xfrm>
          <a:prstGeom prst="arc">
            <a:avLst>
              <a:gd name="adj1" fmla="val 17520302"/>
              <a:gd name="adj2" fmla="val 0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2D8C4F-A050-4948-8924-89F239B52EB5}"/>
              </a:ext>
            </a:extLst>
          </p:cNvPr>
          <p:cNvGrpSpPr/>
          <p:nvPr/>
        </p:nvGrpSpPr>
        <p:grpSpPr>
          <a:xfrm>
            <a:off x="5001788" y="3133726"/>
            <a:ext cx="1371600" cy="1371600"/>
            <a:chOff x="7132320" y="3469640"/>
            <a:chExt cx="13716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B397A-8109-4C36-8113-D26355C0B785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CACFD-F1FF-4AB0-8CB3-88B04B72D766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folding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17CBF-35EC-4FFF-A023-FA0A8EB02EAB}"/>
              </a:ext>
            </a:extLst>
          </p:cNvPr>
          <p:cNvGrpSpPr/>
          <p:nvPr/>
        </p:nvGrpSpPr>
        <p:grpSpPr>
          <a:xfrm>
            <a:off x="4008851" y="3295016"/>
            <a:ext cx="1371600" cy="1438480"/>
            <a:chOff x="30175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 flipH="1"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86430-6964-4754-B75E-8291E49A4745}"/>
              </a:ext>
            </a:extLst>
          </p:cNvPr>
          <p:cNvGrpSpPr/>
          <p:nvPr/>
        </p:nvGrpSpPr>
        <p:grpSpPr>
          <a:xfrm>
            <a:off x="5381253" y="3291463"/>
            <a:ext cx="1379592" cy="1443097"/>
            <a:chOff x="57607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 dpi="0" rotWithShape="1">
              <a:blip r:embed="rId4">
                <a:alphaModFix amt="67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 dpi="0" rotWithShape="1">
            <a:blip r:embed="rId5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6F2A8-CE77-42AE-875C-F9ADC86FB359}"/>
              </a:ext>
            </a:extLst>
          </p:cNvPr>
          <p:cNvGrpSpPr/>
          <p:nvPr/>
        </p:nvGrpSpPr>
        <p:grpSpPr>
          <a:xfrm>
            <a:off x="4646263" y="2492296"/>
            <a:ext cx="1468787" cy="1663797"/>
            <a:chOff x="4389120" y="2098040"/>
            <a:chExt cx="1371600" cy="1371600"/>
          </a:xfrm>
          <a:scene3d>
            <a:camera prst="isometricOffAxis2Top">
              <a:rot lat="17700000" lon="3600000" rev="18141449"/>
            </a:camera>
            <a:lightRig rig="threeP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8E80E-B32C-487E-9232-302576255B21}"/>
              </a:ext>
            </a:extLst>
          </p:cNvPr>
          <p:cNvGrpSpPr/>
          <p:nvPr/>
        </p:nvGrpSpPr>
        <p:grpSpPr>
          <a:xfrm>
            <a:off x="4647865" y="3867314"/>
            <a:ext cx="1470043" cy="1663797"/>
            <a:chOff x="8154002" y="4274334"/>
            <a:chExt cx="1481390" cy="16637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EF73B8-A6AC-4710-BA7D-B32978127617}"/>
                </a:ext>
              </a:extLst>
            </p:cNvPr>
            <p:cNvSpPr/>
            <p:nvPr/>
          </p:nvSpPr>
          <p:spPr>
            <a:xfrm>
              <a:off x="8154002" y="4274334"/>
              <a:ext cx="1481390" cy="1663797"/>
            </a:xfrm>
            <a:prstGeom prst="rect">
              <a:avLst/>
            </a:prstGeom>
            <a:blipFill dpi="0" rotWithShape="1">
              <a:blip r:embed="rId7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  <a:scene3d>
              <a:camera prst="isometricOffAxis2Top">
                <a:rot lat="17700000" lon="3600000" rev="1814144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E77AB-7394-4DEA-8F1D-B20669CB733B}"/>
                </a:ext>
              </a:extLst>
            </p:cNvPr>
            <p:cNvSpPr txBox="1"/>
            <p:nvPr/>
          </p:nvSpPr>
          <p:spPr>
            <a:xfrm flipV="1">
              <a:off x="8381576" y="4921567"/>
              <a:ext cx="1026243" cy="369332"/>
            </a:xfrm>
            <a:prstGeom prst="rect">
              <a:avLst/>
            </a:prstGeom>
            <a:noFill/>
            <a:scene3d>
              <a:camera prst="isometricOffAxis2Top">
                <a:rot lat="17700000" lon="14400000" rev="181414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4EAFE39-FF69-44E1-84C5-10FE45B76127}"/>
              </a:ext>
            </a:extLst>
          </p:cNvPr>
          <p:cNvSpPr/>
          <p:nvPr/>
        </p:nvSpPr>
        <p:spPr>
          <a:xfrm>
            <a:off x="4389120" y="4886960"/>
            <a:ext cx="1371600" cy="1371600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B7592F-5A9C-4ABE-80CD-D2339B39C7D8}"/>
              </a:ext>
            </a:extLst>
          </p:cNvPr>
          <p:cNvSpPr/>
          <p:nvPr/>
        </p:nvSpPr>
        <p:spPr>
          <a:xfrm>
            <a:off x="3017520" y="3515360"/>
            <a:ext cx="1371600" cy="1371600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42235C-E952-4951-883F-6F429A5D6375}"/>
              </a:ext>
            </a:extLst>
          </p:cNvPr>
          <p:cNvSpPr/>
          <p:nvPr/>
        </p:nvSpPr>
        <p:spPr>
          <a:xfrm>
            <a:off x="5760720" y="3515360"/>
            <a:ext cx="1371600" cy="1371600"/>
          </a:xfrm>
          <a:prstGeom prst="rect">
            <a:avLst/>
          </a:prstGeom>
          <a:blipFill dpi="0" rotWithShape="1">
            <a:blip r:embed="rId4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0D7693-C3D3-4CFD-9A81-00CEBE21778B}"/>
              </a:ext>
            </a:extLst>
          </p:cNvPr>
          <p:cNvSpPr/>
          <p:nvPr/>
        </p:nvSpPr>
        <p:spPr>
          <a:xfrm>
            <a:off x="7132320" y="3515360"/>
            <a:ext cx="1371600" cy="13716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14C4D63-2FF6-442F-B333-C7691E0FB38D}"/>
              </a:ext>
            </a:extLst>
          </p:cNvPr>
          <p:cNvSpPr/>
          <p:nvPr/>
        </p:nvSpPr>
        <p:spPr>
          <a:xfrm>
            <a:off x="4408485" y="2063116"/>
            <a:ext cx="1961072" cy="2105982"/>
          </a:xfrm>
          <a:prstGeom prst="arc">
            <a:avLst>
              <a:gd name="adj1" fmla="val 17520302"/>
              <a:gd name="adj2" fmla="val 0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0C3E933-F2EB-4115-B001-E503E558CD6B}"/>
              </a:ext>
            </a:extLst>
          </p:cNvPr>
          <p:cNvSpPr/>
          <p:nvPr/>
        </p:nvSpPr>
        <p:spPr>
          <a:xfrm>
            <a:off x="2910386" y="3127574"/>
            <a:ext cx="4000954" cy="1124141"/>
          </a:xfrm>
          <a:prstGeom prst="arc">
            <a:avLst>
              <a:gd name="adj1" fmla="val 11188587"/>
              <a:gd name="adj2" fmla="val 16477565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B872CAC-B6AC-4A3E-9B13-B30DE67F7C21}"/>
              </a:ext>
            </a:extLst>
          </p:cNvPr>
          <p:cNvSpPr/>
          <p:nvPr/>
        </p:nvSpPr>
        <p:spPr>
          <a:xfrm>
            <a:off x="2910386" y="4504328"/>
            <a:ext cx="4000954" cy="1124141"/>
          </a:xfrm>
          <a:prstGeom prst="arc">
            <a:avLst>
              <a:gd name="adj1" fmla="val 11188587"/>
              <a:gd name="adj2" fmla="val 16477565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81D342E-BAC3-4D4B-885F-F2B859F2FFDF}"/>
              </a:ext>
            </a:extLst>
          </p:cNvPr>
          <p:cNvSpPr/>
          <p:nvPr/>
        </p:nvSpPr>
        <p:spPr>
          <a:xfrm flipH="1">
            <a:off x="5774358" y="3139063"/>
            <a:ext cx="1357960" cy="833019"/>
          </a:xfrm>
          <a:prstGeom prst="arc">
            <a:avLst>
              <a:gd name="adj1" fmla="val 11188587"/>
              <a:gd name="adj2" fmla="val 16751657"/>
            </a:avLst>
          </a:prstGeom>
          <a:ln w="1270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6BB23F-880B-45CE-B50D-559851620694}"/>
              </a:ext>
            </a:extLst>
          </p:cNvPr>
          <p:cNvGrpSpPr/>
          <p:nvPr/>
        </p:nvGrpSpPr>
        <p:grpSpPr>
          <a:xfrm>
            <a:off x="4389120" y="2143760"/>
            <a:ext cx="1371600" cy="1371600"/>
            <a:chOff x="4389120" y="2098040"/>
            <a:chExt cx="1371600" cy="137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119399-750B-43CF-93BC-B5DEDE876B90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04EEF-B844-4E4E-B8CB-DCD01951DDEF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0E0160-2894-4CE6-9515-5095D05CB926}"/>
              </a:ext>
            </a:extLst>
          </p:cNvPr>
          <p:cNvSpPr txBox="1"/>
          <p:nvPr/>
        </p:nvSpPr>
        <p:spPr>
          <a:xfrm>
            <a:off x="7476872" y="4016494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11DDC3-046E-47BB-92D5-92D12214B17D}"/>
              </a:ext>
            </a:extLst>
          </p:cNvPr>
          <p:cNvSpPr txBox="1"/>
          <p:nvPr/>
        </p:nvSpPr>
        <p:spPr>
          <a:xfrm>
            <a:off x="6061638" y="40164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3FF01B-C5CB-4EDE-800A-4796CDF6A28C}"/>
              </a:ext>
            </a:extLst>
          </p:cNvPr>
          <p:cNvSpPr txBox="1"/>
          <p:nvPr/>
        </p:nvSpPr>
        <p:spPr>
          <a:xfrm>
            <a:off x="3396183" y="40041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C7C2AA-C6E7-4B72-B26E-1494BDE10869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4F20B1-E6E5-43D1-B861-41FE12A0CEC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BDD3CF-46D2-45D4-AF34-880B3DFFA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BE156D-9C17-43BC-A3A4-F1E98E2E8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CE7F31-784E-4E80-AA07-1410CC87948D}"/>
              </a:ext>
            </a:extLst>
          </p:cNvPr>
          <p:cNvSpPr txBox="1"/>
          <p:nvPr/>
        </p:nvSpPr>
        <p:spPr>
          <a:xfrm>
            <a:off x="4562617" y="5388094"/>
            <a:ext cx="102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5185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C2D8C4F-A050-4948-8924-89F239B52EB5}"/>
              </a:ext>
            </a:extLst>
          </p:cNvPr>
          <p:cNvGrpSpPr/>
          <p:nvPr/>
        </p:nvGrpSpPr>
        <p:grpSpPr>
          <a:xfrm>
            <a:off x="5001788" y="3133726"/>
            <a:ext cx="1371600" cy="1371600"/>
            <a:chOff x="7132320" y="3469640"/>
            <a:chExt cx="13716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B397A-8109-4C36-8113-D26355C0B785}"/>
                </a:ext>
              </a:extLst>
            </p:cNvPr>
            <p:cNvSpPr/>
            <p:nvPr/>
          </p:nvSpPr>
          <p:spPr>
            <a:xfrm>
              <a:off x="7132320" y="3469640"/>
              <a:ext cx="1371600" cy="13716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CACFD-F1FF-4AB0-8CB3-88B04B72D766}"/>
                </a:ext>
              </a:extLst>
            </p:cNvPr>
            <p:cNvSpPr txBox="1"/>
            <p:nvPr/>
          </p:nvSpPr>
          <p:spPr>
            <a:xfrm>
              <a:off x="7476872" y="3970774"/>
              <a:ext cx="682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BACK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Face mapping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17CBF-35EC-4FFF-A023-FA0A8EB02EAB}"/>
              </a:ext>
            </a:extLst>
          </p:cNvPr>
          <p:cNvGrpSpPr/>
          <p:nvPr/>
        </p:nvGrpSpPr>
        <p:grpSpPr>
          <a:xfrm>
            <a:off x="4008851" y="3295016"/>
            <a:ext cx="1371600" cy="1438480"/>
            <a:chOff x="30175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96737A-2444-4A68-8D99-C5289B27D30E}"/>
                </a:ext>
              </a:extLst>
            </p:cNvPr>
            <p:cNvSpPr/>
            <p:nvPr/>
          </p:nvSpPr>
          <p:spPr>
            <a:xfrm flipH="1">
              <a:off x="3017520" y="3469640"/>
              <a:ext cx="1371600" cy="1371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339E9A-D514-44FB-B7E7-84CB056F93C0}"/>
                </a:ext>
              </a:extLst>
            </p:cNvPr>
            <p:cNvSpPr txBox="1"/>
            <p:nvPr/>
          </p:nvSpPr>
          <p:spPr>
            <a:xfrm>
              <a:off x="3396986" y="397077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LEFT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86430-6964-4754-B75E-8291E49A4745}"/>
              </a:ext>
            </a:extLst>
          </p:cNvPr>
          <p:cNvGrpSpPr/>
          <p:nvPr/>
        </p:nvGrpSpPr>
        <p:grpSpPr>
          <a:xfrm>
            <a:off x="5381253" y="3291463"/>
            <a:ext cx="1379592" cy="1443097"/>
            <a:chOff x="5760720" y="3469640"/>
            <a:chExt cx="1371600" cy="1371600"/>
          </a:xfrm>
          <a:scene3d>
            <a:camera prst="isometricOffAxis2Right"/>
            <a:lightRig rig="threePt" dir="t"/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0A199-3CD2-46B7-B1D7-9C43CF062EAD}"/>
                </a:ext>
              </a:extLst>
            </p:cNvPr>
            <p:cNvSpPr/>
            <p:nvPr/>
          </p:nvSpPr>
          <p:spPr>
            <a:xfrm>
              <a:off x="5760720" y="3469640"/>
              <a:ext cx="1371600" cy="1371600"/>
            </a:xfrm>
            <a:prstGeom prst="rect">
              <a:avLst/>
            </a:prstGeom>
            <a:blipFill dpi="0" rotWithShape="1">
              <a:blip r:embed="rId4">
                <a:alphaModFix amt="67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463D1-473D-4E03-95D5-DD1E063B72D2}"/>
                </a:ext>
              </a:extLst>
            </p:cNvPr>
            <p:cNvSpPr txBox="1"/>
            <p:nvPr/>
          </p:nvSpPr>
          <p:spPr>
            <a:xfrm>
              <a:off x="6061638" y="397077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 dpi="0" rotWithShape="1">
            <a:blip r:embed="rId5">
              <a:alphaModFix amt="54000"/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6F2A8-CE77-42AE-875C-F9ADC86FB359}"/>
              </a:ext>
            </a:extLst>
          </p:cNvPr>
          <p:cNvGrpSpPr/>
          <p:nvPr/>
        </p:nvGrpSpPr>
        <p:grpSpPr>
          <a:xfrm>
            <a:off x="4646263" y="2492296"/>
            <a:ext cx="1468787" cy="1663797"/>
            <a:chOff x="4389120" y="2098040"/>
            <a:chExt cx="1371600" cy="1371600"/>
          </a:xfrm>
          <a:scene3d>
            <a:camera prst="isometricOffAxis2Top">
              <a:rot lat="17700000" lon="3600000" rev="18141449"/>
            </a:camera>
            <a:lightRig rig="threeP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D98C6-1DCA-462B-998D-9E6C033DC8E5}"/>
                </a:ext>
              </a:extLst>
            </p:cNvPr>
            <p:cNvSpPr/>
            <p:nvPr/>
          </p:nvSpPr>
          <p:spPr>
            <a:xfrm>
              <a:off x="4389120" y="2098040"/>
              <a:ext cx="1371600" cy="1371600"/>
            </a:xfrm>
            <a:prstGeom prst="rect">
              <a:avLst/>
            </a:prstGeom>
            <a:blipFill dpi="0" rotWithShape="1">
              <a:blip r:embed="rId6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F7B94-600D-44D4-89A7-629E3599278B}"/>
                </a:ext>
              </a:extLst>
            </p:cNvPr>
            <p:cNvSpPr txBox="1"/>
            <p:nvPr/>
          </p:nvSpPr>
          <p:spPr>
            <a:xfrm>
              <a:off x="4794746" y="2599174"/>
              <a:ext cx="56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8E80E-B32C-487E-9232-302576255B21}"/>
              </a:ext>
            </a:extLst>
          </p:cNvPr>
          <p:cNvGrpSpPr/>
          <p:nvPr/>
        </p:nvGrpSpPr>
        <p:grpSpPr>
          <a:xfrm>
            <a:off x="4647865" y="3867314"/>
            <a:ext cx="1470043" cy="1663797"/>
            <a:chOff x="8154002" y="4274334"/>
            <a:chExt cx="1481390" cy="16637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EF73B8-A6AC-4710-BA7D-B32978127617}"/>
                </a:ext>
              </a:extLst>
            </p:cNvPr>
            <p:cNvSpPr/>
            <p:nvPr/>
          </p:nvSpPr>
          <p:spPr>
            <a:xfrm>
              <a:off x="8154002" y="4274334"/>
              <a:ext cx="1481390" cy="1663797"/>
            </a:xfrm>
            <a:prstGeom prst="rect">
              <a:avLst/>
            </a:prstGeom>
            <a:blipFill dpi="0" rotWithShape="1">
              <a:blip r:embed="rId7">
                <a:alphaModFix amt="56000"/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  <a:scene3d>
              <a:camera prst="isometricOffAxis2Top">
                <a:rot lat="17700000" lon="3600000" rev="1814144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E77AB-7394-4DEA-8F1D-B20669CB733B}"/>
                </a:ext>
              </a:extLst>
            </p:cNvPr>
            <p:cNvSpPr txBox="1"/>
            <p:nvPr/>
          </p:nvSpPr>
          <p:spPr>
            <a:xfrm flipV="1">
              <a:off x="8381576" y="4921567"/>
              <a:ext cx="1026243" cy="369332"/>
            </a:xfrm>
            <a:prstGeom prst="rect">
              <a:avLst/>
            </a:prstGeom>
            <a:noFill/>
            <a:scene3d>
              <a:camera prst="isometricOffAxis2Top">
                <a:rot lat="17700000" lon="14400000" rev="181414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C7C2AA-C6E7-4B72-B26E-1494BDE10869}"/>
              </a:ext>
            </a:extLst>
          </p:cNvPr>
          <p:cNvGrpSpPr/>
          <p:nvPr/>
        </p:nvGrpSpPr>
        <p:grpSpPr>
          <a:xfrm>
            <a:off x="1508304" y="1750960"/>
            <a:ext cx="8869680" cy="4846320"/>
            <a:chOff x="1508304" y="1750960"/>
            <a:chExt cx="8869680" cy="484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/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CDE0E2C-7E24-41C2-95D1-92FD53A0E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904" y="5292198"/>
                  <a:ext cx="1690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/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B3AFB9-0595-41DF-A992-C09CCEE2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540" y="3687962"/>
                  <a:ext cx="1833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D4F20B1-E6E5-43D1-B861-41FE12A0CEC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59" y="1750960"/>
              <a:ext cx="0" cy="484632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/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54C3093-4CDF-42A9-89C4-90418FEA6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8" y="1775304"/>
                  <a:ext cx="2370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821" r="-1282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BDD3CF-46D2-45D4-AF34-880B3DFFA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213" y="2441496"/>
              <a:ext cx="5374640" cy="326513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1BE156D-9C17-43BC-A3A4-F1E98E2E8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8304" y="4014352"/>
              <a:ext cx="8869680" cy="0"/>
            </a:xfrm>
            <a:prstGeom prst="straightConnector1">
              <a:avLst/>
            </a:prstGeom>
            <a:ln w="28575">
              <a:solidFill>
                <a:srgbClr val="7030A0">
                  <a:alpha val="56000"/>
                </a:srgbClr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61D86B-4183-46ED-93E1-C3162FFA4189}"/>
              </a:ext>
            </a:extLst>
          </p:cNvPr>
          <p:cNvSpPr txBox="1"/>
          <p:nvPr/>
        </p:nvSpPr>
        <p:spPr>
          <a:xfrm>
            <a:off x="4661504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1EBE684D-39C2-42AE-8BA8-D9B33460A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485252"/>
                  </p:ext>
                </p:extLst>
              </p:nvPr>
            </p:nvGraphicFramePr>
            <p:xfrm>
              <a:off x="1069303" y="2311520"/>
              <a:ext cx="22826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344">
                      <a:extLst>
                        <a:ext uri="{9D8B030D-6E8A-4147-A177-3AD203B41FA5}">
                          <a16:colId xmlns:a16="http://schemas.microsoft.com/office/drawing/2014/main" val="3458747278"/>
                        </a:ext>
                      </a:extLst>
                    </a:gridCol>
                    <a:gridCol w="1141344">
                      <a:extLst>
                        <a:ext uri="{9D8B030D-6E8A-4147-A177-3AD203B41FA5}">
                          <a16:colId xmlns:a16="http://schemas.microsoft.com/office/drawing/2014/main" val="1573760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Direction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4454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right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01822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left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9107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top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6952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bottom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8832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front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4486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back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513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1EBE684D-39C2-42AE-8BA8-D9B33460A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485252"/>
                  </p:ext>
                </p:extLst>
              </p:nvPr>
            </p:nvGraphicFramePr>
            <p:xfrm>
              <a:off x="1069303" y="2311520"/>
              <a:ext cx="22826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1344">
                      <a:extLst>
                        <a:ext uri="{9D8B030D-6E8A-4147-A177-3AD203B41FA5}">
                          <a16:colId xmlns:a16="http://schemas.microsoft.com/office/drawing/2014/main" val="3458747278"/>
                        </a:ext>
                      </a:extLst>
                    </a:gridCol>
                    <a:gridCol w="1141344">
                      <a:extLst>
                        <a:ext uri="{9D8B030D-6E8A-4147-A177-3AD203B41FA5}">
                          <a16:colId xmlns:a16="http://schemas.microsoft.com/office/drawing/2014/main" val="1573760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Direction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Face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4454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108197" r="-102128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right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01822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208197" r="-102128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left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91075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308197" r="-10212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top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69524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408197" r="-10212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bottom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88326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532" t="-508197" r="-102128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front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4486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532" t="-608197" r="-10212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back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5130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277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textures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D98C6-1DCA-462B-998D-9E6C033DC8E5}"/>
              </a:ext>
            </a:extLst>
          </p:cNvPr>
          <p:cNvSpPr/>
          <p:nvPr/>
        </p:nvSpPr>
        <p:spPr>
          <a:xfrm>
            <a:off x="3017520" y="2143760"/>
            <a:ext cx="1371600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53C9-AE52-477D-B10C-7DA639956067}"/>
              </a:ext>
            </a:extLst>
          </p:cNvPr>
          <p:cNvSpPr/>
          <p:nvPr/>
        </p:nvSpPr>
        <p:spPr>
          <a:xfrm>
            <a:off x="3017520" y="4886960"/>
            <a:ext cx="1371600" cy="1371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6737A-2444-4A68-8D99-C5289B27D30E}"/>
              </a:ext>
            </a:extLst>
          </p:cNvPr>
          <p:cNvSpPr/>
          <p:nvPr/>
        </p:nvSpPr>
        <p:spPr>
          <a:xfrm>
            <a:off x="3017520" y="3515360"/>
            <a:ext cx="1371600" cy="1371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0A199-3CD2-46B7-B1D7-9C43CF062EAD}"/>
              </a:ext>
            </a:extLst>
          </p:cNvPr>
          <p:cNvSpPr/>
          <p:nvPr/>
        </p:nvSpPr>
        <p:spPr>
          <a:xfrm>
            <a:off x="5760720" y="3515360"/>
            <a:ext cx="1371600" cy="1371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47ADF-B46D-4134-A626-EE8DF95F8064}"/>
              </a:ext>
            </a:extLst>
          </p:cNvPr>
          <p:cNvSpPr/>
          <p:nvPr/>
        </p:nvSpPr>
        <p:spPr>
          <a:xfrm>
            <a:off x="7132320" y="3515360"/>
            <a:ext cx="1371600" cy="1371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3BE-37CA-4AE3-890B-7D89AD0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 textures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D98C6-1DCA-462B-998D-9E6C033DC8E5}"/>
              </a:ext>
            </a:extLst>
          </p:cNvPr>
          <p:cNvSpPr/>
          <p:nvPr/>
        </p:nvSpPr>
        <p:spPr>
          <a:xfrm>
            <a:off x="3017520" y="2143760"/>
            <a:ext cx="1371600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53C9-AE52-477D-B10C-7DA639956067}"/>
              </a:ext>
            </a:extLst>
          </p:cNvPr>
          <p:cNvSpPr/>
          <p:nvPr/>
        </p:nvSpPr>
        <p:spPr>
          <a:xfrm>
            <a:off x="3017520" y="4886960"/>
            <a:ext cx="1371600" cy="1371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6737A-2444-4A68-8D99-C5289B27D30E}"/>
              </a:ext>
            </a:extLst>
          </p:cNvPr>
          <p:cNvSpPr/>
          <p:nvPr/>
        </p:nvSpPr>
        <p:spPr>
          <a:xfrm>
            <a:off x="3017520" y="3515360"/>
            <a:ext cx="1371600" cy="1371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0A199-3CD2-46B7-B1D7-9C43CF062EAD}"/>
              </a:ext>
            </a:extLst>
          </p:cNvPr>
          <p:cNvSpPr/>
          <p:nvPr/>
        </p:nvSpPr>
        <p:spPr>
          <a:xfrm>
            <a:off x="5760720" y="3515360"/>
            <a:ext cx="1371600" cy="13716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47ADF-B46D-4134-A626-EE8DF95F8064}"/>
              </a:ext>
            </a:extLst>
          </p:cNvPr>
          <p:cNvSpPr/>
          <p:nvPr/>
        </p:nvSpPr>
        <p:spPr>
          <a:xfrm>
            <a:off x="7132320" y="3515360"/>
            <a:ext cx="1371600" cy="1371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BC2E-6731-45F6-AC61-F5F54237D48D}"/>
              </a:ext>
            </a:extLst>
          </p:cNvPr>
          <p:cNvSpPr/>
          <p:nvPr/>
        </p:nvSpPr>
        <p:spPr>
          <a:xfrm>
            <a:off x="4389120" y="3515360"/>
            <a:ext cx="1371600" cy="137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076CA-8850-4033-889F-C445942B0884}"/>
              </a:ext>
            </a:extLst>
          </p:cNvPr>
          <p:cNvSpPr txBox="1"/>
          <p:nvPr/>
        </p:nvSpPr>
        <p:spPr>
          <a:xfrm>
            <a:off x="3423146" y="2644894"/>
            <a:ext cx="56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1646A-67E4-4C82-83FF-F1EE842D4D06}"/>
              </a:ext>
            </a:extLst>
          </p:cNvPr>
          <p:cNvSpPr txBox="1"/>
          <p:nvPr/>
        </p:nvSpPr>
        <p:spPr>
          <a:xfrm>
            <a:off x="3191017" y="5388094"/>
            <a:ext cx="102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32CF7-C526-4B93-ADF7-E5EC5C20AFE8}"/>
              </a:ext>
            </a:extLst>
          </p:cNvPr>
          <p:cNvSpPr txBox="1"/>
          <p:nvPr/>
        </p:nvSpPr>
        <p:spPr>
          <a:xfrm>
            <a:off x="4661505" y="401649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4A9D8-BD7D-46DF-9D1A-DEFDD4BCC435}"/>
              </a:ext>
            </a:extLst>
          </p:cNvPr>
          <p:cNvSpPr txBox="1"/>
          <p:nvPr/>
        </p:nvSpPr>
        <p:spPr>
          <a:xfrm>
            <a:off x="3318439" y="401701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B9851-A391-4F5E-A1F8-CCD3CB6E228A}"/>
              </a:ext>
            </a:extLst>
          </p:cNvPr>
          <p:cNvSpPr txBox="1"/>
          <p:nvPr/>
        </p:nvSpPr>
        <p:spPr>
          <a:xfrm>
            <a:off x="6140186" y="401649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99C38-7090-4C19-92A6-FF4838112B29}"/>
              </a:ext>
            </a:extLst>
          </p:cNvPr>
          <p:cNvSpPr txBox="1"/>
          <p:nvPr/>
        </p:nvSpPr>
        <p:spPr>
          <a:xfrm>
            <a:off x="7476872" y="4016494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18902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Skyboxes</vt:lpstr>
      <vt:lpstr>Skybox textures</vt:lpstr>
      <vt:lpstr>Skybox layout</vt:lpstr>
      <vt:lpstr>Skybox folding</vt:lpstr>
      <vt:lpstr>Skybox folding</vt:lpstr>
      <vt:lpstr>Face mapping</vt:lpstr>
      <vt:lpstr>Skybox textures</vt:lpstr>
      <vt:lpstr>Skybox textures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Prowl</dc:creator>
  <cp:lastModifiedBy>Andy Prowl</cp:lastModifiedBy>
  <cp:revision>56</cp:revision>
  <dcterms:created xsi:type="dcterms:W3CDTF">2019-11-03T17:38:31Z</dcterms:created>
  <dcterms:modified xsi:type="dcterms:W3CDTF">2019-11-03T21:39:26Z</dcterms:modified>
</cp:coreProperties>
</file>