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3970" autoAdjust="0"/>
  </p:normalViewPr>
  <p:slideViewPr>
    <p:cSldViewPr snapToGrid="0">
      <p:cViewPr varScale="1">
        <p:scale>
          <a:sx n="63" d="100"/>
          <a:sy n="63" d="100"/>
        </p:scale>
        <p:origin x="16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742-B7F9-4B1D-BE27-DB2AB10F3C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7751-6008-428A-BB82-2C5C4261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   A survey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and apache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,  with some fundamental search theory to start.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If we’re going to build a search engine,  we need a data structure.   Search engines use an inverted index.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Consider traditional index.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 index,  maps terms to documents.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Inverted?  It doesn’t really matter,  to invert is to turn upside down,  so it depends on what the right side up is,  it just matters in the search engines we retrieve </a:t>
            </a:r>
            <a:r>
              <a:rPr lang="en-US" baseline="0" dirty="0" err="1" smtClean="0"/>
              <a:t>docuements</a:t>
            </a:r>
            <a:r>
              <a:rPr lang="en-US" baseline="0" dirty="0" smtClean="0"/>
              <a:t> with terms. 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Building the inverted index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Building the inverted index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Need to cite some sources I referenced in spots.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Lucene</a:t>
            </a:r>
            <a:r>
              <a:rPr lang="en-US" baseline="0" dirty="0" smtClean="0"/>
              <a:t> in Action is a good book,  might be targeted more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development,  so it would be redundant if you’re mostly going to use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the definitive guide is top notch and in-depth,  but good portion of the info is online. 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has a great guide,  so unless you’re really trying to ramp up your knowledge of the </a:t>
            </a:r>
            <a:r>
              <a:rPr lang="en-US" baseline="0" dirty="0" err="1" smtClean="0"/>
              <a:t>innerworkings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or tackling some significantly challenging search problems,  might be overkill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Thank you for attending.  Hope you enjoyed.  Any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CC34-3F5B-439F-8BE4-E5ED35F85001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351" y="2529016"/>
            <a:ext cx="256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TODO</a:t>
            </a:r>
          </a:p>
          <a:p>
            <a:pPr algn="ctr"/>
            <a:r>
              <a:rPr lang="en-US" dirty="0" smtClean="0"/>
              <a:t>Intro Slide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351" y="2529016"/>
            <a:ext cx="256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TODO</a:t>
            </a:r>
          </a:p>
          <a:p>
            <a:pPr algn="ctr"/>
            <a:r>
              <a:rPr lang="en-US" dirty="0" smtClean="0"/>
              <a:t>Search tools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4138" y="1998742"/>
            <a:ext cx="378372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ndexing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uerying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elevance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 err="1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elasticsearch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341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start your search engines!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nvert the index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3630"/>
              </p:ext>
            </p:extLst>
          </p:nvPr>
        </p:nvGraphicFramePr>
        <p:xfrm>
          <a:off x="2255520" y="451104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terms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agile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doc1, doc2,</a:t>
                      </a:r>
                      <a:r>
                        <a:rPr lang="en-US" baseline="0" dirty="0" smtClean="0"/>
                        <a:t> doc3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doc1,</a:t>
                      </a:r>
                      <a:r>
                        <a:rPr lang="en-US" baseline="0" dirty="0" smtClean="0"/>
                        <a:t> doc3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29887"/>
              </p:ext>
            </p:extLst>
          </p:nvPr>
        </p:nvGraphicFramePr>
        <p:xfrm>
          <a:off x="2270760" y="175260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Agile at scale!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Healthy Agile teams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to</a:t>
                      </a:r>
                      <a:r>
                        <a:rPr lang="en-US" baseline="0" dirty="0" smtClean="0"/>
                        <a:t> scale </a:t>
                      </a:r>
                      <a:r>
                        <a:rPr lang="en-US" baseline="0" dirty="0" err="1" smtClean="0"/>
                        <a:t>mongoDB</a:t>
                      </a:r>
                      <a:r>
                        <a:rPr lang="en-US" baseline="0" dirty="0" smtClean="0"/>
                        <a:t>!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53709" y="6216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458" y="38919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inverted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1075" y="125441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traditional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8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54880" y="406777"/>
            <a:ext cx="1859280" cy="1219200"/>
            <a:chOff x="365760" y="2743200"/>
            <a:chExt cx="1859280" cy="1219200"/>
          </a:xfrm>
        </p:grpSpPr>
        <p:sp>
          <p:nvSpPr>
            <p:cNvPr id="2" name="Cloud 1"/>
            <p:cNvSpPr/>
            <p:nvPr/>
          </p:nvSpPr>
          <p:spPr>
            <a:xfrm>
              <a:off x="365760" y="2743200"/>
              <a:ext cx="1859280" cy="12192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085" y="305383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raw content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7444" y="22116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82038" y="311479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b</a:t>
              </a:r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uild 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65453" y="3961386"/>
            <a:ext cx="2111924" cy="869694"/>
            <a:chOff x="6324599" y="2758440"/>
            <a:chExt cx="2111924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5198" y="311479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analyze </a:t>
              </a:r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30088" y="5711127"/>
            <a:ext cx="1737360" cy="893326"/>
            <a:chOff x="9860280" y="2886194"/>
            <a:chExt cx="1737360" cy="893326"/>
          </a:xfrm>
        </p:grpSpPr>
        <p:sp>
          <p:nvSpPr>
            <p:cNvPr id="17" name="Can 16"/>
            <p:cNvSpPr/>
            <p:nvPr/>
          </p:nvSpPr>
          <p:spPr>
            <a:xfrm>
              <a:off x="9860280" y="2886194"/>
              <a:ext cx="1737360" cy="89332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06641" y="3238500"/>
              <a:ext cx="8446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index</a:t>
              </a:r>
            </a:p>
          </p:txBody>
        </p:sp>
      </p:grpSp>
      <p:cxnSp>
        <p:nvCxnSpPr>
          <p:cNvPr id="30" name="Straight Arrow Connector 29"/>
          <p:cNvCxnSpPr>
            <a:stCxn id="2" idx="1"/>
          </p:cNvCxnSpPr>
          <p:nvPr/>
        </p:nvCxnSpPr>
        <p:spPr>
          <a:xfrm>
            <a:off x="5684520" y="1624679"/>
            <a:ext cx="14183" cy="58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5713943" y="30632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3943" y="48360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-9721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indexing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60324" y="22878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5240" y="3114794"/>
              <a:ext cx="2052998" cy="46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tokenize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38333" y="4037586"/>
            <a:ext cx="2111923" cy="869694"/>
            <a:chOff x="6324599" y="2758440"/>
            <a:chExt cx="2111923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3114794"/>
              <a:ext cx="2111922" cy="459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filter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2071583" y="1661160"/>
            <a:ext cx="65" cy="62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2086823" y="31394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86823" y="49122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2880" y="-17633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analysis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02968" y="915531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2969" y="1097276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ull text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188720" y="5805426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88721" y="5987171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terms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092173" y="4098546"/>
            <a:ext cx="2111923" cy="869694"/>
            <a:chOff x="6324599" y="2758440"/>
            <a:chExt cx="2111923" cy="1082040"/>
          </a:xfrm>
        </p:grpSpPr>
        <p:sp>
          <p:nvSpPr>
            <p:cNvPr id="33" name="Rectangle 3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24600" y="3114794"/>
              <a:ext cx="2111922" cy="459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filter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cxnSp>
        <p:nvCxnSpPr>
          <p:cNvPr id="38" name="Straight Arrow Connector 37"/>
          <p:cNvCxnSpPr>
            <a:stCxn id="24" idx="2"/>
            <a:endCxn id="33" idx="0"/>
          </p:cNvCxnSpPr>
          <p:nvPr/>
        </p:nvCxnSpPr>
        <p:spPr>
          <a:xfrm>
            <a:off x="6140663" y="320040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40663" y="497316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85538" y="914992"/>
            <a:ext cx="312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“The </a:t>
            </a:r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quick </a:t>
            </a:r>
            <a:r>
              <a:rPr 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brown fox”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42560" y="5866386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42561" y="6048131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terms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568305"/>
            <a:ext cx="24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“The, quick, brown, fox”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sources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AutoShape 2" descr="data:image/webp;base64,UklGRlwXAABXRUJQVlA4IFAXAACwhACdASr6AFoBPrFKm0amI6IUulaoZAsE8TddL3jXTyT3K8s+f/3XnU2r/P+nve3eYdA+fz/e+s/+w/6n2Ev7B0WPMj5q3/K/c74A/131D/6B6TP/g9p70bemm/uGR+Nd8G7EE3v29/t/GWw2nWcndoQHnPC3+8CUWHJkhxnFr4wZzJmSSklJCP3F0f1CqDmYnXCR2ajpJbZWW6lftWXQTmJ6N9KHv8O4lJ8B4yPM1XG63FIzOiszGSeVJTpoDo+l9VLAhjkNiyqYBjmSYZoeinTtXzGK5JXJJj0uyXtLBAQOzECTBUoq6vUyRAvR2oda+anNwsIQL6xmNuPCzFCzQqjpWkzhftj0qydNAqj2xBxj0pfggFE6vsObE2CcxBnXxIhCrYhEcFEmYWKK4iMnC6zOK9CeLKc+35uuHcauZl7YUmzTr5O9fg/cg1t0djY4QqoHk9dsWLQFHg6ZR22Z5VoFR72OqbyGWLBTxbLz2jx9ETxirMLZ2+ySTwx8cbZ68yrWvzWhBKPiCDgaMv83S263C8rRpnpfSbiugEW4ZsLJyUEdzLQD8+mGgO7rVpweyjEEykK5wYqJ8DZKETEIl66IQIPS4ob4KL7usZtHBI1fyHdeS8AjXT3RbMM4heVy08cYa76+N5nkmPGCtYlbYHVMajZwZjpJqzOsvZownVrrnhYUZWzeO+IBWAv/8f1fPAeOuONceJzkLefQ/WEM5UXE/3r+fso9yc8F35JspZtYUOJkq9ZH57m5CknpEeGkLQcd1urh121df5G5nEUl0FqIgRcKJtoTEIM1aeHp9vz0rYJsl6y+PGS+BMq3kZmoobAlcZa9G8N8s+ezdaucILw+xqremtvbEI4StufJrWBJF9hOIYOcz4nvkmOmG/bl/XgJNm3JbBWd4+fojQ8nyERcDwfQPq6J5+hhAUkmTjbLcVoZJJON0cuabuT+rYGGP73xx9OzrcyftTd92vwKLLEouGmg5A54moSVbptzwiOX1oTHniHVwS5EV5zKuVSgWEece8gu/OD/NZBLUD4ghewOHzrEnFro2GFs2LmyHZDzRfr2WZd93Df1BECtK8snREYRbSChRTQJYDNBtw1Irj7qBdO8E9s/1ZK71nmO92Yz0vsECe6/YnByvrX5pcbrC0SZsgVdxceft7H4I6clEuqygmrFHwBdVqeH49VAn4KE5Cfy6Qk2y9B/hhTVlHm3+D1jWmWtZA4JS9zixgmbg5qDr0NvbKgdk+AtR3YPZVeHGQXIF6hzVgzLnLkmqx8m59Nab7d3JV33/8KOpI0oKTgN9pkjnqfka4unv4V5fwcGo5dWSkXaMaEC6VXUPqMDcdbyDUnzX6iRNd0GxrZW+gC9GqBpazcDnhgVnDIVLEDbMl+ZJOifZLOQ04NYtduleI/Mtm9B6A5CAi3jwAD+tq+NPD2+WmwfvzCuhb2tByhUac/8pIL/WGD83YbSW32Z+Yq91C71DzM9NFNMgQkCwLmNlJTqN+XYlZRFFD3uad+5jwAV+DGcaHDFjOxEO4FMzfspSzQD0dFHCNGZDB+XmbopLzvtvgRixrXuewgwGF14CC2UCP84n5CQjDAKwFR9ydStugS96yERWEZFTzijKQsURbfncTIk7jyuHe2bX8KEkqcmH+XCsPedYJpQKX8XtvelLaE98XU4ls9qrMvH3KdU+T+1PrVyrTBVRcgf2NQxAfPMMDZf3IbBBCG02+YYFDGfKqRRix9WyBZ1hJmATIamcE5WJGM6QRweT3fqaz+brywLBRslKxcBuIZFlda1UltdJ38gLF++0JuwE2tY0kvI4znxd8pSngStjX8N3DBY1o1wNUNzPgFpTlfZ7kj2raqw19O1gUeViKpMzbHXMPonLj0CaUHfw5KKK+rZFFme/++P1qp99TusX5IoAX41xN5KZtTokYhzSibtNIlEDkjcjCj9gf5PHlpshgFtXuMB3ApGbZo/di8hrBdPcJdkuqEqJAkGVCRY2tF7As9CDYADcJCT86s9FzLDV2h421rRWDRaZP2q9inPBGe7WI5UWCGeUHI8+4bsX4jVNMkzGVPfEgEy+gJ1Dk7+BC18tJMRnylGkBUZslih8+876iL1zpcuRaV5c0aiOsSLlXm/8spjtnDUJpbiN2T2sqotszk0ysBA2qzo9NxaEn3vgB/H2w6XH/0mE40fj4KJF/Ch2dd/uZxOElHb1/ECpxE9tBl654MsxbwxTe66/Db4Da9tBqCzYxMOEavgS09bqSa4l0u2Otnj+1mholpTQxHTAeM/d9B4cQgMBcg40KPUYI291G+stv9AEw8HTgtyXZ102GUhWx1uYnx/52KJxFRoAmpplZcmQ9jwVspsnoz9H3TYlIAhG+DoE0be+j9ymciGuaO7UmC/yEBG6KhmlGGYM2/8PR1KPZLdgAwWPrQjAMHT48zM7qH/mV3t5QOQRyIJhR92kjte5QuAv4Hpa/iaDGxuyla1FBrnwB4mqWOQp1PcbRXMeStUoOmi99NU1pGX3XvdftP8nA+4cugssb1YQDGm07m8w71kbLVeWEAbxqpe8KoD4mVQr7Qr5ICP5ogsnEgkPDb4yX4T2xiT+Z9r6Z2WWnzUTv3pCN4pzg2hb71vKoW6GoMerDIAvTWMlV3M2KGIWgedm6rbfscoyDFuGpg78ZlshFpyWAXk23+VEPiJAZHDl07ES1f1TDcaNOXalHc/BjpI3FKZPD/APqGSXpwmHn+XvVrEv26zHH2X1Kv21ABolxexgkd/zZDszHH8WtaDnVKvQCd/X1c8ADjr1eWmjgMdJOg5grG1k6J29PhZsXsm2OquExLIRxK6MYpT/WfWwvj4drQHKitOvHBhT4fMIkWrFXFT62DZ2bS3M/zOyqu3qVXwSqRVR7j4nh5JFYvHjI1RzmnZ6sh69ONqZbV2Zfz8JYJZLJBQQn7/6aAlEeztNCG18GjzEsHnf2IzjBQyThDK8QRCiysndI3ROyJNhz4a5+NQy8Pj688IuXWWEL4ERLyv4WNUDSHQSbHuLPSbpCDMjfRXUC0CA8CgY397WhmJj3x9au8PQDssQkyg4Zxyj16Oufw4ngKhIVlujk56kGd2Uoh6jGNtdHNskkcIQjCVRmrNLVSZ/UJ6d0ipT/D8wwoqzerogVijarFF2QJ7La2l59uie3MbLfio6zbbRK/ba4E+BFlAGc1PgoMUqQuCtlt8trGYv3A29jqdONLVnv6tYvld3sw9UCYcCGuwpVFa++8se6QSHA/JmZNal/Ley4UdbXBqrxA6u9JXzwLGCM+72XBL9eHFBKfT9RINHb/J8FMJYiPyePb0+WUjyxmXstzWmm+bm7K7LF3AOOVnD0zbrSVM1CgdjgVzlqjRioZ/Nzc9uNNEx3UQH7sAkm9bS2Dbh3kuLYpZ4lIgJMOzEllZzL55c1/y/RimW6MJET657rT13STom/gqRf8aDWhXB08eshhshx9WuodKNiU2iqtQXRrrzrD+k20++rvX2nIuNYt/1XSm9zAOt/osVU5tGw23XwWAi+eguiO2uBF3whMVVzQAgRqvw4hbvWb2YNvTNpMZeAyTWh7o97LEh8LCLXbz3ddeA3mFMlD8oMBmmcZyRbQzR4HA9CCUWNguaFHW/nOBN0zbE4Hd66PSrG79qK2zM94cf9DLIfeI37AIMsKmNEPuiXLZKn9PZbXeSu5b7kUEwDjJML6L81UKg5vAHyYvS3q3kENYsU8g2ux1I1lKTOm70KqAnzzkrW9hoFrWaEuz6vi43JtRd9FrUVmwC7x2QyHXn4efch614Sz7HIqQ53RwOsY0EO9izVfxNE4bkR59gmpEK4lvDbo9L+tVf8gcZg4PH/LrBRztU7vYmI/5/j/Gh5baWwjPHNtlfT2MDH7EsBGvI7hk92MPOV6Q06jMqi0B7Nz0J5dIlUW6T1sx7J3QE7uok3tznooDfdnEZfNucB/eoj0AM5JTcFDbco9tIQtGPDMfwK1VxNjf/DR26GfwZduTNx3E8r2H0jJkLCvjr5EcAS4azPHIWtYz4/NgOhXFmZCb6VJ5tQNx2dEJXyxIEuKmyD8Y+QnenSewGkxic4BTZvArqySKM/M8VcHOvXu+LFqQj+CyPLm023WEaWZuCpvrihDAPrTo5OkUXFI6hlkQ/UEF12SqvvFDRQEduAQvd4lXNGbfiRHA1fgduU1AsJMXiNbcMI7iW6j74M/2a3eHkCs9XxJdMPBkkOLSpTYd8rFYDZVdzzTtl1EIr6CALFGslEZytk0k9xe4VX5bQweYpTvElu6tnJ07W7TER7ptk+AnJmMYF/FQpCCo32KydcuhOjF3LpVqtILu1nAgq95oByRui9htOiXN1esvVQvkjuOMQryV9Z+EI01MSjwU+cyXZJi3xtsbWH/cbVNDwhQTcx6uPSYAhnkgB4V5V7QI+m1uJqrnOOsn3umUWZdYzjyGOJesk1jJqBPbgVScfg85flxQCwvcLaHhPXhnPNle2tqg+xSBsJcUJp8oskwHXrQIVanKyulBwX1UTfrgXyrLfKoCwafUGj3CYLwfETboUeGRc2jhiv60ZHoA0Hja1v67j/CMT13YDaKdcPIWpXvXkq/bSDzjo6dYRXgIACPCYus7qUVSWx2pq/CGjooxMlf7EhtV/XNkr+tVFxrDEUWMAMOsBaNCaWbvQ5a3JjAs0CqGHQcb2IEce2U2hXptQH0LCxWlUwdPjrKzaDj+RuiGP6rnQoPFYWhJ3XeKUAGJjz93y023J4t4dEwywbSyOGsPmip5xO4hwPOIA707GpC7YxbLPpVovVC4Ej5Lhig8CmQ2mUsaQAUAEb5xYuNDAEFNABXway+ZDQPJCigdlGqqxl/cqf5Q9VpD2pGaDk37y+Zhfz8kigrj3C7uzaLb7FQTXOjDN8jexckM76eP34Iysn9ZJQKvY8oEzg/qBiCbTW1J+ibPd9P5IfEn4zetMhmSu8FQXZNerFfga8+bAUqYdWlyEawGvYDYQrpjKflTXnBvsvw9DTQ3x16GGSB8LxoYZ3wi0ypxQsMm+HipPTFa87p4Bkrsug8ROp6L9UQDow+FrtCCvfIg2YDSTqdONrXOMMG8JlbwvbgH2/tHdU9x0dAbTxUW08w2r45sZP4O+Eodg0UW2DPF+FJWHBLZXd33SOWgR3UysNBaa/aqwaZ5Qhb6IzFOlDyV2Tfl0X9rvEMNHB3nybeUzcYmdjyEcxGe8gmIWI8uSmvpOOpjfji3Cf/lf9RGQGb9KeApmiihdPalhxLlHcmC7Iefx3te5/YlQHcaqbDGMnjMQBvSIPfz0oA5TlyERtwwBdircNRYvFzB5mM7SCR+PRqLmF5JrrpEteXjka9EdvawXpq12fJo/g+5Xn7nQ2lEuXTHbs6Y208m9hKpKKse3MkXUoM9iLgewy22uedgnmjkRGr6DU62xpCPdYwkZ92R4bTiyvif/FgdK1WbueSMjIpzlEe3Uez3v9RNDw2gwQuqPj7RoA+7fVWJrpYpH82nL1kV021eSEpoCbVTRVrOsqMziqQAKU+nEtsePo/EH0l0W5vK193L3XT3g+GWJ9SJtjUXTbJkk0IOyj+1jGl6jBy3JPyRUykcJPbahZp8GDF/w9f+Hap6iOQFMBA02ynCblN9UnUiy1AEfhMQ0piUg/GaL1qNLIx8+HyZpUzHjz5/8G+G3+ePvTgaDDsYsoe2QWcFDyVE0OjpuQrP+eo4QCp9o3TYUZBzaFizGCZ1ipBsBKwUqygKOVFP+9QPmDc5XJTDuDQeTE9lO6scXFuzz73HYbOuKtIQOX1wpkEX6QfRLXQa3Ro29Bl9xl1OUsH0SIWqgDPan563yfLrizXHY/sn/uqRUULp9izHaySOhpWEi+9fyPCAkGbd2eUL7WklO107lAm2FA4F6eAqounhewDwwOnAeeiv5ovtnzTlnBMx3GvlX+E9ZLF6NKUXGM27WfxuAhbyxyyk6sphSBg1sA8jhyHyYU4/C0WegXNOLaWTWm6kOyu8PMbrcMrHXWye7dRqdBp9F/5U08hsbCxuHbM0mQo0qA9QD1mItYTP11DN53y3yIT54Ibcv2v0/CT6EAuuPILosMUEtUP25sP8qxKHd+S7fwE2ao8Kah96C9FgbXWfC5zk+yHMQ3oMX075mciTVu+Pc6vc/TRhxokkHIHjbJL2Zsj4urKxQ7QfSDrr3PhBsa0GXvhKB/1aOh34dqiXdKMxCOqv/oA6dfFKBuSusql7z6V7DdiGM+8XXYQ0jfSDkDEJq2kyeU8xUa73/xgJT3NjonezIl7YeEbHZMq/gcbL91UlGwImenlVum0vQpBSgjxdOt+6OkxtA0ZvR+PAnQPlidEU485kr3V/gxMdvG3HqyrautqZyMrBPudWZTd+JqIQs6+cUNNcTY9b58tzNQlCqgjhX8c/HeiqLgK7j4VpP9psj7Sg+LcfXIgsD1CzKAkQ/BlP5eVFcxh2hJs2El7Sv/ZsJkFzh6L0jaIIVzDXYHvLpRGuGGTsZMfTAL4bjBAJmphScn280+1GWw253B7KGAD4at1hSle/YHyJ7Aa2fFuIe/SwsCU3FnN4NJa13jF3DtdBTSg/zNqHV2fJB29XB/JAQkH8JwkNi0SL4TSUFrFd4crwqcQn2EgEYP3Qaw8yHn69a3Zvy9esljgBBF+InX4/pnUOQeNtiVczEr48QAcWP6BEb6XTMX9WDE4TeHhTyZGsRj57/Kppn0mLLju620z1v55uVgxmoX7/vk9tIYfkmNWBDV/90YFtEu4aAnPtUM3esOQCRLGv7nZDSaTy5fSd4zuaq9ZKZYIsgXCOfdezRQJnYC0Utm2Iruwjv+TPigKQZv74nmBtgJHeUy1GC+diIeEhu7VCqwsNHD4IQkLYiu+MhzdMmJNQXnMpkaseGRI1l6JyesibAG9OeQbQOtnTjAoGLTwwoYc6CF5VUAwozAhyVzEq1blfwkM+8s0BNdUVzl8mYHKs15x2XWYYFl5XRRjs7xe3nSogFL5kWQeheCF37nfuvRWD19wJAlHJPT+wwFt8gQfgdEzniSns/EHkVaqlO3nnJbMg/DEb/yVMTcOrIt74+p7omsMogv5RaFA9y3KrMFW4erRlU+KftZ2PNtL689xwC/lv7UlH2WCovG9B/2s+D5rx1UE9pmD0a3eYpppdFDoEjJcmDiwdUsmLR/FoUc3028l1bwoWsZf1sP5LBCeadWFt0L3BcG8RJO5xXz4BIuvQ9xc/91uPdmMTV8S/cNEn2zwg8miBX30ZJnI5FwWbLpF4IoyE7Ss419AbK4ns8Ul8Ow5CRbwVnNL3ZxZU6R4M+YACqQkoqe2HQTVMULXWFRm0R8sOcd4CWm78+C1zQAserusIke3nRE1LP8QhVIcX+013BxYfNvWvS2ZgyZPY15weBYCwhkuWviPUZEV34ZDoqfzkZ0EN8TttlHmlh5PCmczpF38Cv3RNxL1Xp3L6IALrLr2bi2sux8lfGEHhcD7vytidqnEc+1XCY4U9/pvtyU05/TFiUYSYorh10J0WrXHRp8aoZcKFUmLnhwSPbcdaNU5HBo1mE1yVtHHRueL3CeerC6gc3eUL/v3U0/Zf78qt1CvOIqrZ3y1FzJMLM+PKQ+A2lqA+RpLp3o+fBr2mlrFcFTGrj/lRvtgovXEeik8E5E5T+Nm75/q1fmhdKo50J4VqmqJtkio0BK0fHHZ1DKZmajcR1XIDI76cXBi5ijf/zUk68pzHq2u36vRvvzfQbxU1v/caKVzhWwR/jesLK9tCSHQ5I4IAntPAfzA07K3t92cI/nJCUy4LJJdJYmFKVbY6NUEP5FRW1iuBaqoll6uRTRVQ60/XjuiTDsYDiiQKkeKQa9laTHxFj9IZBKcy8VT4n4Xvt334VOBitBJ+KnOx9laHjNWPjkv6HF/jgSUydtIDu8cARiWPyALbL+N8Bb/su+4+iUUAAA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95" y="1783080"/>
            <a:ext cx="23812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70" y="1783080"/>
            <a:ext cx="2476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3560" y="205740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endParaRPr lang="en-US" sz="9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300</Words>
  <Application>Microsoft Office PowerPoint</Application>
  <PresentationFormat>Widescreen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SimHei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Pryor</dc:creator>
  <cp:lastModifiedBy>Andrew Pryor</cp:lastModifiedBy>
  <cp:revision>10</cp:revision>
  <dcterms:created xsi:type="dcterms:W3CDTF">2015-03-08T01:35:41Z</dcterms:created>
  <dcterms:modified xsi:type="dcterms:W3CDTF">2015-03-08T03:02:47Z</dcterms:modified>
</cp:coreProperties>
</file>