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77450" cy="100774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401760"/>
            <a:ext cx="9068400" cy="168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2357640"/>
            <a:ext cx="9068400" cy="278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5410080"/>
            <a:ext cx="9068400" cy="278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401760"/>
            <a:ext cx="9068400" cy="168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2357640"/>
            <a:ext cx="4425120" cy="278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0520" y="2357640"/>
            <a:ext cx="4425120" cy="278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3640" y="5410080"/>
            <a:ext cx="4425120" cy="278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0520" y="5410080"/>
            <a:ext cx="4425120" cy="278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401760"/>
            <a:ext cx="9068400" cy="168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2357640"/>
            <a:ext cx="2919960" cy="278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0120" y="2357640"/>
            <a:ext cx="2919960" cy="278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6240" y="2357640"/>
            <a:ext cx="2919960" cy="278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3640" y="5410080"/>
            <a:ext cx="2919960" cy="278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0120" y="5410080"/>
            <a:ext cx="2919960" cy="278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6240" y="5410080"/>
            <a:ext cx="2919960" cy="278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401760"/>
            <a:ext cx="9068400" cy="168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3640" y="2357640"/>
            <a:ext cx="9068400" cy="584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401760"/>
            <a:ext cx="9068400" cy="168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3640" y="2357640"/>
            <a:ext cx="9068400" cy="58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401760"/>
            <a:ext cx="9068400" cy="168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3640" y="2357640"/>
            <a:ext cx="4425120" cy="58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0520" y="2357640"/>
            <a:ext cx="4425120" cy="58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401760"/>
            <a:ext cx="9068400" cy="168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3640" y="401760"/>
            <a:ext cx="9068400" cy="779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401760"/>
            <a:ext cx="9068400" cy="168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3640" y="2357640"/>
            <a:ext cx="4425120" cy="278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0520" y="2357640"/>
            <a:ext cx="4425120" cy="58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3640" y="5410080"/>
            <a:ext cx="4425120" cy="278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401760"/>
            <a:ext cx="9068400" cy="168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2357640"/>
            <a:ext cx="9068400" cy="584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401760"/>
            <a:ext cx="9068400" cy="168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640" y="2357640"/>
            <a:ext cx="4425120" cy="58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0520" y="2357640"/>
            <a:ext cx="4425120" cy="278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0520" y="5410080"/>
            <a:ext cx="4425120" cy="278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401760"/>
            <a:ext cx="9068400" cy="168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640" y="2357640"/>
            <a:ext cx="4425120" cy="278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0520" y="2357640"/>
            <a:ext cx="4425120" cy="278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3640" y="5410080"/>
            <a:ext cx="9068400" cy="278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401760"/>
            <a:ext cx="9068400" cy="168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640" y="2357640"/>
            <a:ext cx="9068400" cy="278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3640" y="5410080"/>
            <a:ext cx="9068400" cy="278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640" y="401760"/>
            <a:ext cx="9068400" cy="168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3640" y="2357640"/>
            <a:ext cx="4425120" cy="278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0520" y="2357640"/>
            <a:ext cx="4425120" cy="278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3640" y="5410080"/>
            <a:ext cx="4425120" cy="278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0520" y="5410080"/>
            <a:ext cx="4425120" cy="278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640" y="401760"/>
            <a:ext cx="9068400" cy="168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3640" y="2357640"/>
            <a:ext cx="2919960" cy="278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0120" y="2357640"/>
            <a:ext cx="2919960" cy="278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6240" y="2357640"/>
            <a:ext cx="2919960" cy="278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3640" y="5410080"/>
            <a:ext cx="2919960" cy="278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0120" y="5410080"/>
            <a:ext cx="2919960" cy="278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6240" y="5410080"/>
            <a:ext cx="2919960" cy="278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401760"/>
            <a:ext cx="9068400" cy="168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2357640"/>
            <a:ext cx="9068400" cy="58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401760"/>
            <a:ext cx="9068400" cy="168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2357640"/>
            <a:ext cx="4425120" cy="58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0520" y="2357640"/>
            <a:ext cx="4425120" cy="58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401760"/>
            <a:ext cx="9068400" cy="168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401760"/>
            <a:ext cx="9068400" cy="779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401760"/>
            <a:ext cx="9068400" cy="168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2357640"/>
            <a:ext cx="4425120" cy="278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0520" y="2357640"/>
            <a:ext cx="4425120" cy="58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3640" y="5410080"/>
            <a:ext cx="4425120" cy="278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401760"/>
            <a:ext cx="9068400" cy="168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2357640"/>
            <a:ext cx="4425120" cy="58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0520" y="2357640"/>
            <a:ext cx="4425120" cy="278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0520" y="5410080"/>
            <a:ext cx="4425120" cy="278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401760"/>
            <a:ext cx="9068400" cy="168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2357640"/>
            <a:ext cx="4425120" cy="278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0520" y="2357640"/>
            <a:ext cx="4425120" cy="278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5410080"/>
            <a:ext cx="9068400" cy="278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401760"/>
            <a:ext cx="9068400" cy="16815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2358000"/>
            <a:ext cx="9069120" cy="584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401760"/>
            <a:ext cx="9068400" cy="16815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</a:t>
            </a:r>
            <a:r>
              <a:rPr b="0" lang="en-US" sz="1800" spc="-1" strike="noStrike">
                <a:latin typeface="Arial"/>
              </a:rPr>
              <a:t>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3640" y="2357640"/>
            <a:ext cx="9068400" cy="58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rcRect l="1613" t="3509" r="55093" b="28825"/>
          <a:stretch/>
        </p:blipFill>
        <p:spPr>
          <a:xfrm>
            <a:off x="5516280" y="91440"/>
            <a:ext cx="4560120" cy="832032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2284920" y="2273760"/>
            <a:ext cx="3290400" cy="2377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"/>
          <p:cNvSpPr/>
          <p:nvPr/>
        </p:nvSpPr>
        <p:spPr>
          <a:xfrm>
            <a:off x="6400800" y="554400"/>
            <a:ext cx="1827720" cy="337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latin typeface="Arial"/>
              </a:rPr>
              <a:t>Node: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latin typeface="Arial"/>
              </a:rPr>
              <a:t>Glucose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3658320" y="5400720"/>
            <a:ext cx="1919160" cy="109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latin typeface="Arial"/>
              </a:rPr>
              <a:t>Node: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latin typeface="Arial"/>
              </a:rPr>
              <a:t>Fructose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720" y="2365200"/>
            <a:ext cx="2193480" cy="21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latin typeface="Arial"/>
              </a:rPr>
              <a:t>Edge: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latin typeface="Arial"/>
              </a:rPr>
              <a:t>Pathways shared by nodes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1" name="Line 5"/>
          <p:cNvSpPr/>
          <p:nvPr/>
        </p:nvSpPr>
        <p:spPr>
          <a:xfrm>
            <a:off x="2290680" y="3568680"/>
            <a:ext cx="2102400" cy="360"/>
          </a:xfrm>
          <a:prstGeom prst="line">
            <a:avLst/>
          </a:prstGeom>
          <a:ln w="54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6"/>
          <p:cNvSpPr/>
          <p:nvPr/>
        </p:nvSpPr>
        <p:spPr>
          <a:xfrm>
            <a:off x="2272320" y="2365200"/>
            <a:ext cx="2522160" cy="12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2400" spc="-1" strike="noStrike">
                <a:latin typeface="Arial"/>
              </a:rPr>
              <a:t>1 shared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400" spc="-1" strike="noStrike">
                <a:latin typeface="Arial"/>
              </a:rPr>
              <a:t>(KEGG map00520)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3" name="CustomShape 7"/>
          <p:cNvSpPr/>
          <p:nvPr/>
        </p:nvSpPr>
        <p:spPr>
          <a:xfrm>
            <a:off x="2290680" y="3578400"/>
            <a:ext cx="2010600" cy="197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2400" spc="-1" strike="noStrike">
                <a:latin typeface="Arial"/>
              </a:rPr>
              <a:t>11 pathway associations total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4" name="CustomShape 8"/>
          <p:cNvSpPr/>
          <p:nvPr/>
        </p:nvSpPr>
        <p:spPr>
          <a:xfrm>
            <a:off x="4478760" y="3179880"/>
            <a:ext cx="1096560" cy="13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= 0.09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5" name="Line 9"/>
          <p:cNvSpPr/>
          <p:nvPr/>
        </p:nvSpPr>
        <p:spPr>
          <a:xfrm flipV="1">
            <a:off x="6035040" y="2194560"/>
            <a:ext cx="1152360" cy="3291840"/>
          </a:xfrm>
          <a:prstGeom prst="line">
            <a:avLst/>
          </a:prstGeom>
          <a:ln w="91440">
            <a:solidFill>
              <a:srgbClr val="0066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10"/>
          <p:cNvSpPr/>
          <p:nvPr/>
        </p:nvSpPr>
        <p:spPr>
          <a:xfrm>
            <a:off x="5669280" y="3170160"/>
            <a:ext cx="1005120" cy="487080"/>
          </a:xfrm>
          <a:custGeom>
            <a:avLst/>
            <a:gdLst/>
            <a:ahLst/>
            <a:rect l="l" t="t" r="r" b="b"/>
            <a:pathLst>
              <a:path w="2795" h="1356">
                <a:moveTo>
                  <a:pt x="0" y="677"/>
                </a:moveTo>
                <a:lnTo>
                  <a:pt x="556" y="0"/>
                </a:lnTo>
                <a:lnTo>
                  <a:pt x="556" y="338"/>
                </a:lnTo>
                <a:lnTo>
                  <a:pt x="2237" y="338"/>
                </a:lnTo>
                <a:lnTo>
                  <a:pt x="2237" y="0"/>
                </a:lnTo>
                <a:lnTo>
                  <a:pt x="2794" y="677"/>
                </a:lnTo>
                <a:lnTo>
                  <a:pt x="2237" y="1355"/>
                </a:lnTo>
                <a:lnTo>
                  <a:pt x="2237" y="1016"/>
                </a:lnTo>
                <a:lnTo>
                  <a:pt x="556" y="1016"/>
                </a:lnTo>
                <a:lnTo>
                  <a:pt x="556" y="1355"/>
                </a:lnTo>
                <a:lnTo>
                  <a:pt x="0" y="67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1"/>
          <a:srcRect l="0" t="5709" r="0" b="0"/>
          <a:stretch/>
        </p:blipFill>
        <p:spPr>
          <a:xfrm>
            <a:off x="0" y="2926080"/>
            <a:ext cx="10076040" cy="466308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4718880" y="2632320"/>
            <a:ext cx="731160" cy="36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10%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138160" y="4206240"/>
            <a:ext cx="1828440" cy="36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Maps in RaMP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 rot="18898200">
            <a:off x="8280" y="6991560"/>
            <a:ext cx="1510200" cy="36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Amino Acid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 rot="18898200">
            <a:off x="628560" y="7099920"/>
            <a:ext cx="1828440" cy="36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Carbohydrate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 rot="18898200">
            <a:off x="1692720" y="7070040"/>
            <a:ext cx="1828440" cy="601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Cofactors and Vitamins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 rot="18898200">
            <a:off x="3258360" y="6809760"/>
            <a:ext cx="993240" cy="36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Energy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7"/>
          <p:cNvSpPr/>
          <p:nvPr/>
        </p:nvSpPr>
        <p:spPr>
          <a:xfrm rot="18898200">
            <a:off x="4421160" y="6731280"/>
            <a:ext cx="770040" cy="36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Lipid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8"/>
          <p:cNvSpPr/>
          <p:nvPr/>
        </p:nvSpPr>
        <p:spPr>
          <a:xfrm rot="18898200">
            <a:off x="4862520" y="6951600"/>
            <a:ext cx="1392480" cy="36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Nucleotide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9"/>
          <p:cNvSpPr/>
          <p:nvPr/>
        </p:nvSpPr>
        <p:spPr>
          <a:xfrm rot="18898200">
            <a:off x="6131160" y="6829200"/>
            <a:ext cx="1045440" cy="36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Peptide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10"/>
          <p:cNvSpPr/>
          <p:nvPr/>
        </p:nvSpPr>
        <p:spPr>
          <a:xfrm rot="18898200">
            <a:off x="6778440" y="6949080"/>
            <a:ext cx="1383840" cy="36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Xenobiotic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11"/>
          <p:cNvSpPr/>
          <p:nvPr/>
        </p:nvSpPr>
        <p:spPr>
          <a:xfrm>
            <a:off x="0" y="4297680"/>
            <a:ext cx="273960" cy="822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2"/>
          <p:cNvSpPr/>
          <p:nvPr/>
        </p:nvSpPr>
        <p:spPr>
          <a:xfrm>
            <a:off x="640080" y="1043280"/>
            <a:ext cx="8869320" cy="179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latin typeface="Arial"/>
              </a:rPr>
              <a:t>Pathway coverage in sample Metabolon data set by chemical class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-2880" y="0"/>
            <a:ext cx="10077120" cy="10077120"/>
          </a:xfrm>
          <a:prstGeom prst="rect">
            <a:avLst/>
          </a:prstGeom>
          <a:ln>
            <a:noFill/>
          </a:ln>
        </p:spPr>
      </p:pic>
      <p:sp>
        <p:nvSpPr>
          <p:cNvPr id="101" name="CustomShape 1"/>
          <p:cNvSpPr/>
          <p:nvPr/>
        </p:nvSpPr>
        <p:spPr>
          <a:xfrm rot="19285200">
            <a:off x="6343200" y="1491840"/>
            <a:ext cx="1773720" cy="2286000"/>
          </a:xfrm>
          <a:prstGeom prst="ellipse">
            <a:avLst/>
          </a:prstGeom>
          <a:solidFill>
            <a:srgbClr val="729fcf">
              <a:alpha val="35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"/>
          <p:cNvSpPr/>
          <p:nvPr/>
        </p:nvSpPr>
        <p:spPr>
          <a:xfrm rot="19285200">
            <a:off x="6287400" y="6619320"/>
            <a:ext cx="2381040" cy="2286000"/>
          </a:xfrm>
          <a:prstGeom prst="ellipse">
            <a:avLst/>
          </a:prstGeom>
          <a:solidFill>
            <a:srgbClr val="729fcf">
              <a:alpha val="35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3"/>
          <p:cNvSpPr/>
          <p:nvPr/>
        </p:nvSpPr>
        <p:spPr>
          <a:xfrm rot="19285200">
            <a:off x="256320" y="2688120"/>
            <a:ext cx="4471200" cy="2477520"/>
          </a:xfrm>
          <a:prstGeom prst="ellipse">
            <a:avLst/>
          </a:prstGeom>
          <a:solidFill>
            <a:srgbClr val="729fcf">
              <a:alpha val="35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2020-09-13T14:05:29Z</dcterms:created>
  <dc:creator/>
  <dc:description/>
  <dc:language>en-US</dc:language>
  <cp:lastModifiedBy/>
  <dcterms:modified xsi:type="dcterms:W3CDTF">2020-09-13T18:28:03Z</dcterms:modified>
  <cp:revision>7</cp:revision>
  <dc:subject/>
  <dc:title/>
</cp:coreProperties>
</file>